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17BF5-BD0A-4F0B-BF1D-60BCF985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2EC2D-E5C9-4A34-AAEB-D35E9A99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A17ED-A521-4D80-923D-3771CE4D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F248D-A4D2-4D0F-B815-24AB78D26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C5D1B2-5FCD-4C6E-80E1-974A1467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653EC-2326-4E01-94EC-5AC45322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84EBA-6AE6-4FC5-B469-CA4C703D6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0D179-0A3C-4709-8F61-E37FF1A4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9D1B6-9DC4-4EFF-B3ED-082734E96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C20D8-680C-4FBA-B934-459FB210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B68A-AC78-43A8-B914-40373B98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40051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预防肺部疾病的方法与措施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了解肺部疾病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饮食营养搭配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运动锻炼增强体质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心理调适与压力管理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定期检查与及时就医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了解肺部疾病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648" r="2164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由细菌、病毒等感染引起的肺部炎症，表现为发热、咳嗽、咳痰等症状。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慢性气道炎症性疾病，以反复发作的喘息、气急、胸闷为特点。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长期吸烟或接触有害气体导致的慢性气道和肺部炎症，以持续性的气流受限为特征。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起源于肺部支气管黏膜或腺体的恶性肿瘤，早期症状不明显，晚期可出现咳嗽、咯血、胸痛等表现。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肺部疾病种类及特点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部分肺部疾病如哮喘、COPD等具有家族聚集性，遗传因素在发病中起一定作用。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长期暴露在空气污染环境中，如工业废气、汽车尾气等，可增加肺部疾病的发生风险。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长期吸烟是导致多种肺部疾病的主要危险因素，如COPD、肺癌等。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某些职业如矿工、纺织工人等长期接触粉尘和有害气体，易导致职业性肺部疾病。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定期进行肺功能检查、胸部X线或CT扫描等，有助于早期发现肺部异常。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详细了解患者的吸烟史、职业史、家族史等，有助于医生判断可能的肺部疾病类型。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关注症状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如出现持续咳嗽、咳痰、呼吸困难等症状，应及时就医检查。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通过血液检查、痰液检查等实验室检查手段，有助于明确肺部疾病的诊断和评估病情严重程度。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生活习惯调整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吸烟是导致肺部疾病的主要危险因素之一，因此应尽早戒烟。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542" b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远离二手烟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17" r="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过量饮酒会削弱免疫系统，增加肺部感染的风险，因此应限制酒精摄入。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二手烟同样会对肺部健康造成危害，应尽量避免接触吸烟环境。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戒烟限酒，远离二手烟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每天定时开窗通风，保持室内空气流通，有助于降低细菌、病毒等病原体的浓度。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41" r="222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在空气污染较严重的地区或季节，可以使用空气净化器来过滤空气中的有害物质。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适当摆放一些绿植，不仅可以美化环境，还有助于净化空气。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室内绿化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保持室内空气清新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69" r="1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规律作息，充足睡眠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养成良好的作息习惯，保证充足的睡眠时间，有助于增强身体免疫力，预防肺部疾病。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熬夜会破坏身体的正常生理节律，降低免疫力，增加患病风险。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适当锻炼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适当的体育锻炼可以增强体质，提高心肺功能，对预防肺部疾病也有积极作用。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饮食营养搭配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新鲜优先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优先选择新鲜、应季的蔬菜和水果，以获得最佳的营养价值。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选择不同种类的蔬菜和水果，确保摄入多种维生素和矿物质。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在每日饮食中适当增加蔬菜和水果的摄入量，建议每天至少食用五种不同颜色的蔬果。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958" r="20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增加蔬菜水果摄入量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选择瘦肉、鱼、禽类、豆类等作为优质蛋白质来源，有助于维持肺部健康。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重点补充维生素A、C、E等抗氧化维生素，可通过食用胡萝卜、菠菜、柑橘类水果、坚果等食物进行补充。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维生素补充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在饮食中合理搭配各种食材，确保蛋白质和维生素的均衡摄入。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均衡搭配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补充优质蛋白质和维生素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https://d.book118.com/337140051020006044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2024-09-18T07:02:51.881</cp:lastPrinted>
  <dcterms:created xsi:type="dcterms:W3CDTF">2024-09-17T23:02:51Z</dcterms:created>
  <dcterms:modified xsi:type="dcterms:W3CDTF">2024-09-17T23:02:54Z</dcterms:modified>
</cp:coreProperties>
</file>