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198C9-2A4E-4DA2-BFA0-FBF4241A9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A3401-DFA8-49A1-BD78-2363D8688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1E637-F37B-4FFD-B6EE-519119CA4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46328F-32B8-4834-902F-24538EA6F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D9384F-802A-4CCE-B628-509DF7FA9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613268-B3EC-4129-AF69-C33B44EE5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DEC8C1-25D3-4A3C-83A8-275F2C8C2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8E151F-D60F-4F0C-865F-36DBCFCF5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124775-2D40-43E4-93FC-A36AA80F7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718BF-1E93-4C7D-AF01-D4603B8FF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77D7D-B5F2-4545-948A-39134B64D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410540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《工厂布局与分析》ppt课件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工厂布局概述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工厂布局的影响因素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工厂布局分析方法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工厂布局优化策略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工厂布局案例分析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工厂布局概述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工厂布局的定义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工厂布局是指对工厂各个组成部分进行合理安排，以提高生产效率、降低生产成本、改善工作环境的过程。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工厂布局涉及工厂的平面布置、设备排列、物料搬运、信息流动等方面，是工厂设计和管理的重要环节。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工厂布局的目标与原则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工厂布局的目标包括提高生产效率、降低生产成本、提高产品质量、改善工作环境等。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工厂布局的原则包括最大化利用空间、优化物流路径、提高设备利用率、便于维护和安全等。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直线式布局是将生产线按照直线排列，具有简单明了、易于管理等优点，但灵活性较差。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环形布局是将生产线按照环形排列，有利于物料流动和信息传递，但空间利用率较低。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模块化布局是将生产线按照模块化设计，具有可扩展性好、易于管理等优点，但需要较高的设计和管理水平。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网格布局是将生产线按照网格状排列，具有空间利用率高、灵活性好等优点，但管理难度较大。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根据布局方式和特点，工厂布局可以分为直线式布局、环形布局、网格布局和模块化布局等。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工厂布局的分类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工厂布局的影响因素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生产需求是工厂布局的首要考虑因素，它决定了工厂的生产能力和规模。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工厂布局需要充分考虑生产需求，包括产品类型、产量、生产工艺等。根据生产需求，合理规划生产线和作业区域，以满足生产需求和提高生产效率。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物流效率是工厂布局的重要考虑因素，它决定了原材料和成品的流动速度。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工厂布局应优化物流路径，减少物料搬运距离和时间，提高物流效率。合理设置仓库、缓冲区等物流节点，以便快速、准确地完成物料的收发和存储。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物流效率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空间利用率是工厂布局的关键因素，它直接关系到工厂的成本和效益。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工厂布局应充分利用空间资源，合理规划车间、仓库和办公区的布局，以提高空间利用率。避免空间浪费，降低工厂的运营成本。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空间利用率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安全与环境是工厂布局必须考虑的因素，它关系到员工的生命安全和企业的可持续发展。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工厂布局应遵循安全规范，确保作业环境的安全性。同时，应注重环境保护，减少生产过程中的环境污染，合理设置废弃物处理设施，确保企业的可持续发展。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安全与环境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生产成本是工厂布局的经济考虑因素，它直接影响到企业的盈利能力和市场竞争力。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工厂布局应优化资源配置，降低生产成本。合理规划生产线，提高设备利用率，减少浪费。同时，合理设置仓库和物流路径，降低物料搬运成本。通过降低生产成本，提高企业的市场竞争力。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生产成本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工厂布局分析方法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设施布局定义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设施布局是指工厂内部各生产设施、辅助设施、仓库等的平面布置，旨在提高生产效率、降低成本和改善工作环境。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设施布局原则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设施布局应遵循功能分区、工艺流程连续、物料搬运便捷、安全环保等原则，确保生产流程的顺畅和高效。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设施布局分析方法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可以采用系统化布置设计（SLP）等分析方法，对现有工厂布局进行评估和优化，提高生产效率和空间利用率。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设施布局分析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工艺流程应遵循高效、低耗、环保的原则，合理安排各道工序的顺序和衔接方式，确保生产过程的顺畅和高效。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工艺流程分析方法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可以采用工艺流程图、仿真软件等工具对工艺流程进行分析和优化，提高生产效率和产品质量。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工艺流程定义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工艺流程是指生产过程中各道工序的顺序和衔接方式，是工厂布局的重要依据之一。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物流分析是指对工厂内部物料流动路径、运输方式、仓储方式等的分析和优化，旨在降低物流成本、提高物流效率和减少物料损耗。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物流分析定义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物流分析应遵循高效、低成本、环保的原则，合理规划物料流动路径、运输方式和仓储方式，提高物流效率和降低成本。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物流分析原则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可以采用物流网络图、仿真软件等工具对物流进行分析和优化，提高物流效率和降低成本。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物流分析方法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人流分析原则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人流分析应遵循高效、便捷、安全的原则，合理规划人员流动路径和工作流程，提高工作效率和减少人员等待时间。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人流分析方法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可以采用人流网络图等工具对人进行分析和优化，提高工作效率和减少人员等待时间。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人流分析定义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人流分析是指对工厂内部人员流动路径、工作流程等的分析和优化，旨在提高工作效率、减少人员等待时间。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人流分析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信息流分析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信息流分析是指对工厂内部信息流动路径、信息处理方式等的分析和优化，旨在提高信息传递效率、减少信息延迟和误差。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信息流分析原则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信息流分析应遵循高效、准确、及时的原则，合理规划信息流动路径和处理方式，提高信息传递效率和准确性。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信息流分析方法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可以采用信息流图等工具对信息流进行分析和优化，提高信息传递效率和准确性。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信息流分析定义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工厂布局优化策略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通过合理布局，减少物料搬运距离和时间，降低生产过程中的能耗和人力成本，提高生产效率，从而降低整体生产成本。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基于成本的优化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https://d.book118.com/337141054033006031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2024-09-03T07:09:38.044</cp:lastPrinted>
  <dcterms:created xsi:type="dcterms:W3CDTF">2024-09-02T23:09:38Z</dcterms:created>
  <dcterms:modified xsi:type="dcterms:W3CDTF">2024-09-02T23:09:40Z</dcterms:modified>
</cp:coreProperties>
</file>