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4FB89C-6CD3-44FC-A5F8-0DE115A4A1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2C8A2A-2A58-4D1F-9CB6-9F384F2CA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6D8E7E-8F16-485D-8815-959303D9B0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D4BA5D-1CF2-48DC-9D21-8AAFBE2F13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51BD7E-B2AC-4640-8122-343CFACA04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4FE920-F1F7-4F86-916C-2984C57283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E4E99D-FDA9-4DE5-BCEE-7CFFE200ED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8E8CEA-A438-4E5F-8563-ACA99B7267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BBD952-7315-4231-BFE3-76BA059432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74A86A-829C-4697-AFAB-FF03E0BA63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D822A5-40B3-40C6-908E-76C9219E5F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14115203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一站式快速装修方案</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装修方案概述
 设计理念与风格
 空间规划与布局
 材料选择与环保
 施工流程与时间
 质量监控与验收
 预算与费用明细
 售后保障与维护</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装修方案概述</a:t>
            </a:r>
          </a:p>
        </p:txBody>
      </p:sp>
      <p:sp>
        <p:nvSpPr>
          <p:cNvPr id="3" name="Subtitle 2"/>
          <p:cNvSpPr>
            <a:spLocks noGrp="1"/>
          </p:cNvSpPr>
          <p:nvPr>
            <p:ph type="subTitle" idx="1"/>
          </p:nvPr>
        </p:nvSpPr>
        <p:spPr/>
        <p:txBody>
          <a:bodyPr/>
          <a:lstStyle/>
          <a:p>
            <a:r>
              <a:t>一站式快速装修方案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装修方案概述</a:t>
            </a:r>
          </a:p>
        </p:txBody>
      </p:sp>
      <p:sp>
        <p:nvSpPr>
          <p:cNvPr id="3" name="Text Placeholder 2"/>
          <p:cNvSpPr>
            <a:spLocks noGrp="1"/>
          </p:cNvSpPr>
          <p:nvPr>
            <p:ph type="body" idx="1"/>
          </p:nvPr>
        </p:nvSpPr>
        <p:spPr/>
        <p:txBody>
          <a:bodyPr/>
          <a:lstStyle/>
          <a:p>
            <a:r>
              <a:t>设计理念和风格</a:t>
            </a:r>
          </a:p>
        </p:txBody>
      </p:sp>
      <p:sp>
        <p:nvSpPr>
          <p:cNvPr id="4" name="Content Placeholder 3"/>
          <p:cNvSpPr>
            <a:spLocks noGrp="1"/>
          </p:cNvSpPr>
          <p:nvPr>
            <p:ph sz="half" idx="2"/>
          </p:nvPr>
        </p:nvSpPr>
        <p:spPr/>
        <p:txBody>
          <a:bodyPr/>
          <a:lstStyle/>
          <a:p>
            <a:r>
              <a:t>1.强调现代、简约、实用的设计理念，注重空间的利用和采光，打造舒适宜居的家居环境。</a:t>
            </a:r>
          </a:p>
          <a:p>
            <a:r>
              <a:t>2.提供多种风格选择，满足不同客户需求，包括现代简约、欧式古典、中式风格等。</a:t>
            </a:r>
          </a:p>
          <a:p>
            <a:r>
              <a:t>3.运用先进的技术和设计软件，实现设计效果的可视化和定制化。</a:t>
            </a:r>
          </a:p>
          <a:p/>
        </p:txBody>
      </p:sp>
      <p:sp>
        <p:nvSpPr>
          <p:cNvPr id="5" name="Text Placeholder 4"/>
          <p:cNvSpPr>
            <a:spLocks noGrp="1"/>
          </p:cNvSpPr>
          <p:nvPr>
            <p:ph type="body" idx="3"/>
          </p:nvPr>
        </p:nvSpPr>
        <p:spPr/>
        <p:txBody>
          <a:bodyPr/>
          <a:lstStyle/>
          <a:p>
            <a:r>
              <a:t>施工质量和进度</a:t>
            </a:r>
          </a:p>
        </p:txBody>
      </p:sp>
      <p:sp>
        <p:nvSpPr>
          <p:cNvPr id="6" name="Content Placeholder 5"/>
          <p:cNvSpPr>
            <a:spLocks noGrp="1"/>
          </p:cNvSpPr>
          <p:nvPr>
            <p:ph sz="half" idx="4"/>
          </p:nvPr>
        </p:nvSpPr>
        <p:spPr/>
        <p:txBody>
          <a:bodyPr/>
          <a:lstStyle/>
          <a:p>
            <a:r>
              <a:t>1.采用标准的施工流程和规范，确保施工质量和安全。</a:t>
            </a:r>
          </a:p>
          <a:p>
            <a:r>
              <a:t>2.加强施工现场管理和监督，及时发现和解决问题。</a:t>
            </a:r>
          </a:p>
          <a:p>
            <a:r>
              <a:t>3.提供施工进度计划和保证，确保按时交付。</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装修方案概述</a:t>
            </a:r>
          </a:p>
        </p:txBody>
      </p:sp>
      <p:sp>
        <p:nvSpPr>
          <p:cNvPr id="3" name="Content Placeholder 2"/>
          <p:cNvSpPr>
            <a:spLocks noGrp="1"/>
          </p:cNvSpPr>
          <p:nvPr>
            <p:ph sz="half" idx="2"/>
          </p:nvPr>
        </p:nvSpPr>
        <p:spPr/>
        <p:txBody>
          <a:bodyPr/>
          <a:lstStyle/>
          <a:p>
            <a:r>
              <a:t>1.选择环保、健康、耐用的材料和设备，符合国家标准和规定。</a:t>
            </a:r>
          </a:p>
          <a:p>
            <a:r>
              <a:t>2.注重品牌和品质，提供高质量的产品和服务。</a:t>
            </a:r>
          </a:p>
          <a:p>
            <a:r>
              <a:t>3.根据客户需求和预算，提供多种材料和设备选择。</a:t>
            </a:r>
          </a:p>
          <a:p/>
        </p:txBody>
      </p:sp>
      <p:sp>
        <p:nvSpPr>
          <p:cNvPr id="4" name="Text Placeholder 3"/>
          <p:cNvSpPr>
            <a:spLocks noGrp="1"/>
          </p:cNvSpPr>
          <p:nvPr>
            <p:ph type="body" idx="3"/>
          </p:nvPr>
        </p:nvSpPr>
        <p:spPr/>
        <p:txBody>
          <a:bodyPr/>
          <a:lstStyle/>
          <a:p>
            <a:r>
              <a:t>智能化和节能化</a:t>
            </a:r>
          </a:p>
        </p:txBody>
      </p:sp>
      <p:sp>
        <p:nvSpPr>
          <p:cNvPr id="5" name="Content Placeholder 4"/>
          <p:cNvSpPr>
            <a:spLocks noGrp="1"/>
          </p:cNvSpPr>
          <p:nvPr>
            <p:ph sz="half" idx="4"/>
          </p:nvPr>
        </p:nvSpPr>
        <p:spPr/>
        <p:txBody>
          <a:bodyPr/>
          <a:lstStyle/>
          <a:p>
            <a:r>
              <a:t>1.运用智能家居技术，提高居住便利性和舒适度。</a:t>
            </a:r>
          </a:p>
          <a:p>
            <a:r>
              <a:t>2.采用节能材料和设备，降低能源消耗和碳排放。</a:t>
            </a:r>
          </a:p>
          <a:p>
            <a:r>
              <a:t>3.注重环保和可持续性，提高装修方案的社会效益。</a:t>
            </a:r>
          </a:p>
          <a:p/>
        </p:txBody>
      </p:sp>
      <p:sp>
        <p:nvSpPr>
          <p:cNvPr id="6" name="Text Placeholder 5"/>
          <p:cNvSpPr>
            <a:spLocks noGrp="1"/>
          </p:cNvSpPr>
          <p:nvPr>
            <p:ph type="body" idx="1"/>
          </p:nvPr>
        </p:nvSpPr>
        <p:spPr/>
        <p:txBody>
          <a:bodyPr/>
          <a:lstStyle/>
          <a:p>
            <a:r>
              <a:t>材料和设备选择</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装修方案概述</a:t>
            </a:r>
          </a:p>
        </p:txBody>
      </p:sp>
      <p:sp>
        <p:nvSpPr>
          <p:cNvPr id="3" name="Content Placeholder 2"/>
          <p:cNvSpPr>
            <a:spLocks noGrp="1"/>
          </p:cNvSpPr>
          <p:nvPr>
            <p:ph sz="half" idx="2"/>
          </p:nvPr>
        </p:nvSpPr>
        <p:spPr/>
        <p:txBody>
          <a:bodyPr/>
          <a:lstStyle/>
          <a:p>
            <a:r>
              <a:t>1.提供完善的售后服务和维护计划，确保客户利益和满意度。</a:t>
            </a:r>
          </a:p>
          <a:p>
            <a:r>
              <a:t>2.定期检查和维修，确保装修效果和设备正常运行。</a:t>
            </a:r>
          </a:p>
          <a:p>
            <a:r>
              <a:t>3.提供客户咨询和投诉渠道，及时解决客户问题和反馈。</a:t>
            </a:r>
          </a:p>
          <a:p/>
        </p:txBody>
      </p:sp>
      <p:sp>
        <p:nvSpPr>
          <p:cNvPr id="4" name="Text Placeholder 3"/>
          <p:cNvSpPr>
            <a:spLocks noGrp="1"/>
          </p:cNvSpPr>
          <p:nvPr>
            <p:ph type="body" idx="3"/>
          </p:nvPr>
        </p:nvSpPr>
        <p:spPr/>
        <p:txBody>
          <a:bodyPr/>
          <a:lstStyle/>
          <a:p>
            <a:r>
              <a:t>价格和预算控制</a:t>
            </a:r>
          </a:p>
        </p:txBody>
      </p:sp>
      <p:sp>
        <p:nvSpPr>
          <p:cNvPr id="5" name="Content Placeholder 4"/>
          <p:cNvSpPr>
            <a:spLocks noGrp="1"/>
          </p:cNvSpPr>
          <p:nvPr>
            <p:ph sz="half" idx="4"/>
          </p:nvPr>
        </p:nvSpPr>
        <p:spPr/>
        <p:txBody>
          <a:bodyPr/>
          <a:lstStyle/>
          <a:p>
            <a:r>
              <a:t>1.提供透明的价格和预算方案，确保客户了解费用明细和预算控制。</a:t>
            </a:r>
          </a:p>
          <a:p>
            <a:r>
              <a:t>2.加强成本和预算管理，降低成本和提高效益。</a:t>
            </a:r>
          </a:p>
          <a:p>
            <a:r>
              <a:t>3.提供多种价格和预算选择，满足不同客户需求和预算控制要求。</a:t>
            </a:r>
          </a:p>
        </p:txBody>
      </p:sp>
      <p:sp>
        <p:nvSpPr>
          <p:cNvPr id="6" name="Text Placeholder 5"/>
          <p:cNvSpPr>
            <a:spLocks noGrp="1"/>
          </p:cNvSpPr>
          <p:nvPr>
            <p:ph type="body" idx="1"/>
          </p:nvPr>
        </p:nvSpPr>
        <p:spPr/>
        <p:txBody>
          <a:bodyPr/>
          <a:lstStyle/>
          <a:p>
            <a:r>
              <a:t>售后服务和维护</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设计理念与风格</a:t>
            </a:r>
          </a:p>
        </p:txBody>
      </p:sp>
      <p:sp>
        <p:nvSpPr>
          <p:cNvPr id="3" name="Subtitle 2"/>
          <p:cNvSpPr>
            <a:spLocks noGrp="1"/>
          </p:cNvSpPr>
          <p:nvPr>
            <p:ph type="subTitle" idx="1"/>
          </p:nvPr>
        </p:nvSpPr>
        <p:spPr/>
        <p:txBody>
          <a:bodyPr/>
          <a:lstStyle/>
          <a:p>
            <a:r>
              <a:t>一站式快速装修方案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设计理念与风格</a:t>
            </a:r>
          </a:p>
        </p:txBody>
      </p:sp>
      <p:sp>
        <p:nvSpPr>
          <p:cNvPr id="3" name="Text Placeholder 2"/>
          <p:cNvSpPr>
            <a:spLocks noGrp="1"/>
          </p:cNvSpPr>
          <p:nvPr>
            <p:ph type="body" idx="1"/>
          </p:nvPr>
        </p:nvSpPr>
        <p:spPr/>
        <p:txBody>
          <a:bodyPr/>
          <a:lstStyle/>
          <a:p>
            <a:r>
              <a:t>现代简约风格</a:t>
            </a:r>
          </a:p>
        </p:txBody>
      </p:sp>
      <p:sp>
        <p:nvSpPr>
          <p:cNvPr id="4" name="Content Placeholder 3"/>
          <p:cNvSpPr>
            <a:spLocks noGrp="1"/>
          </p:cNvSpPr>
          <p:nvPr>
            <p:ph sz="half" idx="2"/>
          </p:nvPr>
        </p:nvSpPr>
        <p:spPr/>
        <p:txBody>
          <a:bodyPr/>
          <a:lstStyle/>
          <a:p>
            <a:r>
              <a:t>1.强调简洁、实用的设计理念，注重空间的通透感和流动性。</a:t>
            </a:r>
          </a:p>
          <a:p>
            <a:r>
              <a:t>2.以白色、灰色为主色调，搭配简单的线条和几何形状，营造出简约而富有质感的空间氛围。</a:t>
            </a:r>
          </a:p>
          <a:p>
            <a:r>
              <a:t>3.注重细节处理，通过精致的灯具、家具和软装元素来提升居住体验。</a:t>
            </a:r>
          </a:p>
          <a:p/>
        </p:txBody>
      </p:sp>
      <p:sp>
        <p:nvSpPr>
          <p:cNvPr id="5" name="Text Placeholder 4"/>
          <p:cNvSpPr>
            <a:spLocks noGrp="1"/>
          </p:cNvSpPr>
          <p:nvPr>
            <p:ph type="body" idx="3"/>
          </p:nvPr>
        </p:nvSpPr>
        <p:spPr/>
        <p:txBody>
          <a:bodyPr/>
          <a:lstStyle/>
          <a:p>
            <a:r>
              <a:t>北欧风格</a:t>
            </a:r>
          </a:p>
        </p:txBody>
      </p:sp>
      <p:sp>
        <p:nvSpPr>
          <p:cNvPr id="6" name="Content Placeholder 5"/>
          <p:cNvSpPr>
            <a:spLocks noGrp="1"/>
          </p:cNvSpPr>
          <p:nvPr>
            <p:ph sz="half" idx="4"/>
          </p:nvPr>
        </p:nvSpPr>
        <p:spPr/>
        <p:txBody>
          <a:bodyPr/>
          <a:lstStyle/>
          <a:p>
            <a:r>
              <a:t>1.以自然、舒适为主题，注重光线和色彩的搭配，营造出温馨、宜人的居住环境。</a:t>
            </a:r>
          </a:p>
          <a:p>
            <a:r>
              <a:t>2.选用天然材质的家具和装饰，注重实用性和环保性。</a:t>
            </a:r>
          </a:p>
          <a:p>
            <a:r>
              <a:t>3.通过绿植、挂画等软装元素来增添空间的生机和趣味性。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设计理念与风格</a:t>
            </a:r>
          </a:p>
        </p:txBody>
      </p:sp>
      <p:sp>
        <p:nvSpPr>
          <p:cNvPr id="3" name="Text Placeholder 2"/>
          <p:cNvSpPr>
            <a:spLocks noGrp="1"/>
          </p:cNvSpPr>
          <p:nvPr>
            <p:ph type="body" idx="1"/>
          </p:nvPr>
        </p:nvSpPr>
        <p:spPr/>
        <p:txBody>
          <a:bodyPr/>
          <a:lstStyle/>
          <a:p>
            <a:r>
              <a:t>中式风格</a:t>
            </a:r>
          </a:p>
        </p:txBody>
      </p:sp>
      <p:sp>
        <p:nvSpPr>
          <p:cNvPr id="4" name="Content Placeholder 3"/>
          <p:cNvSpPr>
            <a:spLocks noGrp="1"/>
          </p:cNvSpPr>
          <p:nvPr>
            <p:ph sz="half" idx="2"/>
          </p:nvPr>
        </p:nvSpPr>
        <p:spPr/>
        <p:txBody>
          <a:bodyPr/>
          <a:lstStyle/>
          <a:p>
            <a:r>
              <a:t>1.汲取中国传统文化的精髓，注重空间的层次感和立体感。</a:t>
            </a:r>
          </a:p>
          <a:p>
            <a:r>
              <a:t>2.选用木质家具和装饰，注重材质的质量和质感。</a:t>
            </a:r>
          </a:p>
          <a:p>
            <a:r>
              <a:t>3.通过屏风、窗花等中式元素来营造出典雅、高贵的空间氛围。</a:t>
            </a:r>
          </a:p>
          <a:p/>
        </p:txBody>
      </p:sp>
      <p:sp>
        <p:nvSpPr>
          <p:cNvPr id="5" name="Text Placeholder 4"/>
          <p:cNvSpPr>
            <a:spLocks noGrp="1"/>
          </p:cNvSpPr>
          <p:nvPr>
            <p:ph type="body" idx="3"/>
          </p:nvPr>
        </p:nvSpPr>
        <p:spPr/>
        <p:txBody>
          <a:bodyPr/>
          <a:lstStyle/>
          <a:p>
            <a:r>
              <a:t>工业风格</a:t>
            </a:r>
          </a:p>
        </p:txBody>
      </p:sp>
      <p:sp>
        <p:nvSpPr>
          <p:cNvPr id="6" name="Content Placeholder 5"/>
          <p:cNvSpPr>
            <a:spLocks noGrp="1"/>
          </p:cNvSpPr>
          <p:nvPr>
            <p:ph sz="half" idx="4"/>
          </p:nvPr>
        </p:nvSpPr>
        <p:spPr/>
        <p:txBody>
          <a:bodyPr/>
          <a:lstStyle/>
          <a:p>
            <a:r>
              <a:t>1.注重空间的开放性和原始感，常用裸露的砖墙、水泥地面等元素来营造工业氛围。</a:t>
            </a:r>
          </a:p>
          <a:p>
            <a:r>
              <a:t>2.选用金属、木质等材质的家具和装饰，注重实用性和个性化。</a:t>
            </a:r>
          </a:p>
          <a:p>
            <a:r>
              <a:t>3.通过灯光、绿植等软装元素来平衡工业风格的硬朗和冷漠。</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设计理念与风格</a:t>
            </a:r>
          </a:p>
        </p:txBody>
      </p:sp>
      <p:sp>
        <p:nvSpPr>
          <p:cNvPr id="3" name="Text Placeholder 2"/>
          <p:cNvSpPr>
            <a:spLocks noGrp="1"/>
          </p:cNvSpPr>
          <p:nvPr>
            <p:ph type="body" idx="1"/>
          </p:nvPr>
        </p:nvSpPr>
        <p:spPr/>
        <p:txBody>
          <a:bodyPr/>
          <a:lstStyle/>
          <a:p>
            <a:r>
              <a:t>轻奢风格</a:t>
            </a:r>
          </a:p>
        </p:txBody>
      </p:sp>
      <p:sp>
        <p:nvSpPr>
          <p:cNvPr id="4" name="Content Placeholder 3"/>
          <p:cNvSpPr>
            <a:spLocks noGrp="1"/>
          </p:cNvSpPr>
          <p:nvPr>
            <p:ph sz="half" idx="2"/>
          </p:nvPr>
        </p:nvSpPr>
        <p:spPr/>
        <p:txBody>
          <a:bodyPr/>
          <a:lstStyle/>
          <a:p>
            <a:r>
              <a:t>1.注重高品质的生活体验和精致的细节处理，常用金属、水晶等元素来营造奢华感。</a:t>
            </a:r>
          </a:p>
          <a:p>
            <a:r>
              <a:t>2.选用简约、大气的家具和装饰，注重材质和质感的表现。</a:t>
            </a:r>
          </a:p>
          <a:p>
            <a:r>
              <a:t>3.通过精致的灯具、壁画等软装元素来提升空间的艺术感和品味。</a:t>
            </a:r>
          </a:p>
          <a:p>
            <a:r>
              <a:t>以上是一站式快速装修方案中关于设计理念与风格的五个主题名称及其。这些主题涵盖了目前较为流行的室内装修风格，每个主题都有其独特的设计理念和要点，根据客户的需求和喜好进行选择和设计，可以打造出舒适、美观、实用的居住空间。</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空间规划与布局</a:t>
            </a:r>
          </a:p>
        </p:txBody>
      </p:sp>
      <p:sp>
        <p:nvSpPr>
          <p:cNvPr id="3" name="Subtitle 2"/>
          <p:cNvSpPr>
            <a:spLocks noGrp="1"/>
          </p:cNvSpPr>
          <p:nvPr>
            <p:ph type="subTitle" idx="1"/>
          </p:nvPr>
        </p:nvSpPr>
        <p:spPr/>
        <p:txBody>
          <a:bodyPr/>
          <a:lstStyle/>
          <a:p>
            <a:r>
              <a:t>一站式快速装修方案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空间规划与布局</a:t>
            </a:r>
          </a:p>
        </p:txBody>
      </p:sp>
      <p:sp>
        <p:nvSpPr>
          <p:cNvPr id="3" name="Text Placeholder 2"/>
          <p:cNvSpPr>
            <a:spLocks noGrp="1"/>
          </p:cNvSpPr>
          <p:nvPr>
            <p:ph type="body" idx="1"/>
          </p:nvPr>
        </p:nvSpPr>
        <p:spPr/>
        <p:txBody>
          <a:bodyPr/>
          <a:lstStyle/>
          <a:p>
            <a:r>
              <a:t>空间规划与布局概述</a:t>
            </a:r>
          </a:p>
        </p:txBody>
      </p:sp>
      <p:sp>
        <p:nvSpPr>
          <p:cNvPr id="4" name="Content Placeholder 3"/>
          <p:cNvSpPr>
            <a:spLocks noGrp="1"/>
          </p:cNvSpPr>
          <p:nvPr>
            <p:ph sz="half" idx="2"/>
          </p:nvPr>
        </p:nvSpPr>
        <p:spPr/>
        <p:txBody>
          <a:bodyPr/>
          <a:lstStyle/>
          <a:p>
            <a:r>
              <a:t>1.空间规划与布局的重要性：提高空间利用率，优化生活体验，提升美学感受。</a:t>
            </a:r>
          </a:p>
          <a:p>
            <a:r>
              <a:t>2.设计原则：功能性、舒适性、安全性、美观性。</a:t>
            </a:r>
          </a:p>
          <a:p>
            <a:r>
              <a:t>3.规划步骤：明确需求、测量空间、设计布局、实施方案。</a:t>
            </a:r>
          </a:p>
          <a:p/>
        </p:txBody>
      </p:sp>
      <p:sp>
        <p:nvSpPr>
          <p:cNvPr id="5" name="Text Placeholder 4"/>
          <p:cNvSpPr>
            <a:spLocks noGrp="1"/>
          </p:cNvSpPr>
          <p:nvPr>
            <p:ph type="body" idx="3"/>
          </p:nvPr>
        </p:nvSpPr>
        <p:spPr/>
        <p:txBody>
          <a:bodyPr/>
          <a:lstStyle/>
          <a:p>
            <a:r>
              <a:t>客厅空间规划与布局</a:t>
            </a:r>
          </a:p>
        </p:txBody>
      </p:sp>
      <p:sp>
        <p:nvSpPr>
          <p:cNvPr id="6" name="Content Placeholder 5"/>
          <p:cNvSpPr>
            <a:spLocks noGrp="1"/>
          </p:cNvSpPr>
          <p:nvPr>
            <p:ph sz="half" idx="4"/>
          </p:nvPr>
        </p:nvSpPr>
        <p:spPr/>
        <p:txBody>
          <a:bodyPr/>
          <a:lstStyle/>
          <a:p>
            <a:r>
              <a:t>1.布局方式：开放式、半开放式、封闭式。</a:t>
            </a:r>
          </a:p>
          <a:p>
            <a:r>
              <a:t>2.功能分区：休闲区、会客区、视听区。</a:t>
            </a:r>
          </a:p>
          <a:p>
            <a:r>
              <a:t>3.设计要点：采光充足，动线流畅，家具比例适中。</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空间规划与布局</a:t>
            </a:r>
          </a:p>
        </p:txBody>
      </p:sp>
      <p:sp>
        <p:nvSpPr>
          <p:cNvPr id="3" name="Text Placeholder 2"/>
          <p:cNvSpPr>
            <a:spLocks noGrp="1"/>
          </p:cNvSpPr>
          <p:nvPr>
            <p:ph type="body" idx="1"/>
          </p:nvPr>
        </p:nvSpPr>
        <p:spPr/>
        <p:txBody>
          <a:bodyPr/>
          <a:lstStyle/>
          <a:p>
            <a:r>
              <a:t>卧室空间规划与布局</a:t>
            </a:r>
          </a:p>
        </p:txBody>
      </p:sp>
      <p:sp>
        <p:nvSpPr>
          <p:cNvPr id="4" name="Content Placeholder 3"/>
          <p:cNvSpPr>
            <a:spLocks noGrp="1"/>
          </p:cNvSpPr>
          <p:nvPr>
            <p:ph sz="half" idx="2"/>
          </p:nvPr>
        </p:nvSpPr>
        <p:spPr/>
        <p:txBody>
          <a:bodyPr/>
          <a:lstStyle/>
          <a:p>
            <a:r>
              <a:t>1.布局类型：单人床、双人床、多功能床。</a:t>
            </a:r>
          </a:p>
          <a:p>
            <a:r>
              <a:t>2.储物设计：衣柜、储物柜、床头柜。</a:t>
            </a:r>
          </a:p>
          <a:p>
            <a:r>
              <a:t>3.舒适元素：色调、照明、窗帘。</a:t>
            </a:r>
          </a:p>
          <a:p/>
        </p:txBody>
      </p:sp>
      <p:sp>
        <p:nvSpPr>
          <p:cNvPr id="5" name="Text Placeholder 4"/>
          <p:cNvSpPr>
            <a:spLocks noGrp="1"/>
          </p:cNvSpPr>
          <p:nvPr>
            <p:ph type="body" idx="3"/>
          </p:nvPr>
        </p:nvSpPr>
        <p:spPr/>
        <p:txBody>
          <a:bodyPr/>
          <a:lstStyle/>
          <a:p>
            <a:r>
              <a:t>厨房空间规划与布局</a:t>
            </a:r>
          </a:p>
        </p:txBody>
      </p:sp>
      <p:sp>
        <p:nvSpPr>
          <p:cNvPr id="6" name="Content Placeholder 5"/>
          <p:cNvSpPr>
            <a:spLocks noGrp="1"/>
          </p:cNvSpPr>
          <p:nvPr>
            <p:ph sz="half" idx="4"/>
          </p:nvPr>
        </p:nvSpPr>
        <p:spPr/>
        <p:txBody>
          <a:bodyPr/>
          <a:lstStyle/>
          <a:p>
            <a:r>
              <a:t>1.布局形式：一字型、L型、U型、岛型。</a:t>
            </a:r>
          </a:p>
          <a:p>
            <a:r>
              <a:t>2.操作流程：储存、清洗、切配、烹饪。</a:t>
            </a:r>
          </a:p>
          <a:p>
            <a:r>
              <a:t>3.安全性考虑：防滑、防火、易清洁。</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空间规划与布局</a:t>
            </a:r>
          </a:p>
        </p:txBody>
      </p:sp>
      <p:sp>
        <p:nvSpPr>
          <p:cNvPr id="3" name="Text Placeholder 2"/>
          <p:cNvSpPr>
            <a:spLocks noGrp="1"/>
          </p:cNvSpPr>
          <p:nvPr>
            <p:ph type="body" idx="1"/>
          </p:nvPr>
        </p:nvSpPr>
        <p:spPr/>
        <p:txBody>
          <a:bodyPr/>
          <a:lstStyle/>
          <a:p>
            <a:r>
              <a:t>卫生间空间规划与布局</a:t>
            </a:r>
          </a:p>
        </p:txBody>
      </p:sp>
      <p:sp>
        <p:nvSpPr>
          <p:cNvPr id="4" name="Content Placeholder 3"/>
          <p:cNvSpPr>
            <a:spLocks noGrp="1"/>
          </p:cNvSpPr>
          <p:nvPr>
            <p:ph sz="half" idx="2"/>
          </p:nvPr>
        </p:nvSpPr>
        <p:spPr/>
        <p:txBody>
          <a:bodyPr/>
          <a:lstStyle/>
          <a:p>
            <a:r>
              <a:t>1.功能分区：洗漱区、如厕区、沐浴区。</a:t>
            </a:r>
          </a:p>
          <a:p>
            <a:r>
              <a:t>2.防水处理：地面、墙面、天花板。</a:t>
            </a:r>
          </a:p>
          <a:p>
            <a:r>
              <a:t>3.通风设计：排气扇、窗户。</a:t>
            </a:r>
          </a:p>
          <a:p/>
        </p:txBody>
      </p:sp>
      <p:sp>
        <p:nvSpPr>
          <p:cNvPr id="5" name="Text Placeholder 4"/>
          <p:cNvSpPr>
            <a:spLocks noGrp="1"/>
          </p:cNvSpPr>
          <p:nvPr>
            <p:ph type="body" idx="3"/>
          </p:nvPr>
        </p:nvSpPr>
        <p:spPr/>
        <p:txBody>
          <a:bodyPr/>
          <a:lstStyle/>
          <a:p>
            <a:r>
              <a:t>阳台空间规划与布局</a:t>
            </a:r>
          </a:p>
        </p:txBody>
      </p:sp>
      <p:sp>
        <p:nvSpPr>
          <p:cNvPr id="6" name="Content Placeholder 5"/>
          <p:cNvSpPr>
            <a:spLocks noGrp="1"/>
          </p:cNvSpPr>
          <p:nvPr>
            <p:ph sz="half" idx="4"/>
          </p:nvPr>
        </p:nvSpPr>
        <p:spPr/>
        <p:txBody>
          <a:bodyPr/>
          <a:lstStyle/>
          <a:p>
            <a:r>
              <a:t>1.功能定位：休闲、储物、绿化。</a:t>
            </a:r>
          </a:p>
          <a:p>
            <a:r>
              <a:t>2.防晒处理：遮阳篷、防晒涂料。</a:t>
            </a:r>
          </a:p>
          <a:p>
            <a:r>
              <a:t>3.安全考虑：栏杆、防滑地砖。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材料选择与环保</a:t>
            </a:r>
          </a:p>
        </p:txBody>
      </p:sp>
      <p:sp>
        <p:nvSpPr>
          <p:cNvPr id="3" name="Subtitle 2"/>
          <p:cNvSpPr>
            <a:spLocks noGrp="1"/>
          </p:cNvSpPr>
          <p:nvPr>
            <p:ph type="subTitle" idx="1"/>
          </p:nvPr>
        </p:nvSpPr>
        <p:spPr/>
        <p:txBody>
          <a:bodyPr/>
          <a:lstStyle/>
          <a:p>
            <a:r>
              <a:t>一站式快速装修方案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材料选择与环保</a:t>
            </a:r>
          </a:p>
        </p:txBody>
      </p:sp>
      <p:sp>
        <p:nvSpPr>
          <p:cNvPr id="3" name="Text Placeholder 2"/>
          <p:cNvSpPr>
            <a:spLocks noGrp="1"/>
          </p:cNvSpPr>
          <p:nvPr>
            <p:ph type="body" idx="1"/>
          </p:nvPr>
        </p:nvSpPr>
        <p:spPr/>
        <p:txBody>
          <a:bodyPr/>
          <a:lstStyle/>
          <a:p>
            <a:r>
              <a:t>环保材料的选择</a:t>
            </a:r>
          </a:p>
        </p:txBody>
      </p:sp>
      <p:sp>
        <p:nvSpPr>
          <p:cNvPr id="4" name="Content Placeholder 3"/>
          <p:cNvSpPr>
            <a:spLocks noGrp="1"/>
          </p:cNvSpPr>
          <p:nvPr>
            <p:ph sz="half" idx="2"/>
          </p:nvPr>
        </p:nvSpPr>
        <p:spPr/>
        <p:txBody>
          <a:bodyPr/>
          <a:lstStyle/>
          <a:p>
            <a:r>
              <a:t>1.选择符合环保标准的建材，如无甲醛板材、低挥发性有机化合物（VOC）的涂料等。</a:t>
            </a:r>
          </a:p>
          <a:p>
            <a:r>
              <a:t>2.优选可再生、可循环利用的材料，提高资源的利用率。</a:t>
            </a:r>
          </a:p>
          <a:p>
            <a:r>
              <a:t>3.考虑材料的生命周期，选择维护成本低、耐久性强的材料。</a:t>
            </a:r>
          </a:p>
          <a:p/>
        </p:txBody>
      </p:sp>
      <p:sp>
        <p:nvSpPr>
          <p:cNvPr id="5" name="Text Placeholder 4"/>
          <p:cNvSpPr>
            <a:spLocks noGrp="1"/>
          </p:cNvSpPr>
          <p:nvPr>
            <p:ph type="body" idx="3"/>
          </p:nvPr>
        </p:nvSpPr>
        <p:spPr/>
        <p:txBody>
          <a:bodyPr/>
          <a:lstStyle/>
          <a:p>
            <a:r>
              <a:t>材料的质量与性能</a:t>
            </a:r>
          </a:p>
        </p:txBody>
      </p:sp>
      <p:sp>
        <p:nvSpPr>
          <p:cNvPr id="6" name="Content Placeholder 5"/>
          <p:cNvSpPr>
            <a:spLocks noGrp="1"/>
          </p:cNvSpPr>
          <p:nvPr>
            <p:ph sz="half" idx="4"/>
          </p:nvPr>
        </p:nvSpPr>
        <p:spPr/>
        <p:txBody>
          <a:bodyPr/>
          <a:lstStyle/>
          <a:p>
            <a:r>
              <a:t>1.确保材料的质量稳定，符合相关标准和规范。</a:t>
            </a:r>
          </a:p>
          <a:p>
            <a:r>
              <a:t>2.考虑材料的性能参数，如耐热性、耐寒性、防水性、抗震性等，以满足不同环境和使用需求。</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材料选择与环保</a:t>
            </a:r>
          </a:p>
        </p:txBody>
      </p:sp>
      <p:sp>
        <p:nvSpPr>
          <p:cNvPr id="3" name="Text Placeholder 2"/>
          <p:cNvSpPr>
            <a:spLocks noGrp="1"/>
          </p:cNvSpPr>
          <p:nvPr>
            <p:ph type="body" idx="1"/>
          </p:nvPr>
        </p:nvSpPr>
        <p:spPr/>
        <p:txBody>
          <a:bodyPr/>
          <a:lstStyle/>
          <a:p>
            <a:r>
              <a:t>材料的成本与预算</a:t>
            </a:r>
          </a:p>
        </p:txBody>
      </p:sp>
      <p:sp>
        <p:nvSpPr>
          <p:cNvPr id="4" name="Content Placeholder 3"/>
          <p:cNvSpPr>
            <a:spLocks noGrp="1"/>
          </p:cNvSpPr>
          <p:nvPr>
            <p:ph sz="half" idx="2"/>
          </p:nvPr>
        </p:nvSpPr>
        <p:spPr/>
        <p:txBody>
          <a:bodyPr/>
          <a:lstStyle/>
          <a:p>
            <a:r>
              <a:t>1.在保证质量和性能的前提下，合理控制材料成本。</a:t>
            </a:r>
          </a:p>
          <a:p>
            <a:r>
              <a:t>2.根据预算，选择合适的材料品牌和型号。</a:t>
            </a:r>
          </a:p>
          <a:p>
            <a:r>
              <a:t>3.通过精细化管理和采购策略，降低材料的损耗和浪费。</a:t>
            </a:r>
          </a:p>
          <a:p/>
        </p:txBody>
      </p:sp>
      <p:sp>
        <p:nvSpPr>
          <p:cNvPr id="5" name="Text Placeholder 4"/>
          <p:cNvSpPr>
            <a:spLocks noGrp="1"/>
          </p:cNvSpPr>
          <p:nvPr>
            <p:ph type="body" idx="3"/>
          </p:nvPr>
        </p:nvSpPr>
        <p:spPr/>
        <p:txBody>
          <a:bodyPr/>
          <a:lstStyle/>
          <a:p>
            <a:r>
              <a:t>材料的供应与物流</a:t>
            </a:r>
          </a:p>
        </p:txBody>
      </p:sp>
      <p:sp>
        <p:nvSpPr>
          <p:cNvPr id="6" name="Content Placeholder 5"/>
          <p:cNvSpPr>
            <a:spLocks noGrp="1"/>
          </p:cNvSpPr>
          <p:nvPr>
            <p:ph sz="half" idx="4"/>
          </p:nvPr>
        </p:nvSpPr>
        <p:spPr/>
        <p:txBody>
          <a:bodyPr/>
          <a:lstStyle/>
          <a:p>
            <a:r>
              <a:t>1.确保材料的及时供应，制定合理的采购计划。</a:t>
            </a:r>
          </a:p>
          <a:p>
            <a:r>
              <a:t>2.选择可靠的物流渠道，确保材料在运输过程中的安全和完整。</a:t>
            </a:r>
          </a:p>
          <a:p>
            <a:r>
              <a:t>3.加强与供应商的沟通协作，实现材料的及时补货和退货处理。</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https://d.book118.com/337141152031006031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装修方案概述</vt:lpstr>
      <vt:lpstr> 装修方案概述</vt:lpstr>
      <vt:lpstr> 装修方案概述</vt:lpstr>
      <vt:lpstr> 装修方案概述</vt:lpstr>
      <vt:lpstr> 设计理念与风格</vt:lpstr>
      <vt:lpstr> 设计理念与风格</vt:lpstr>
      <vt:lpstr> 设计理念与风格</vt:lpstr>
      <vt:lpstr> 设计理念与风格</vt:lpstr>
      <vt:lpstr> 空间规划与布局</vt:lpstr>
      <vt:lpstr> 空间规划与布局</vt:lpstr>
      <vt:lpstr> 空间规划与布局</vt:lpstr>
      <vt:lpstr> 空间规划与布局</vt:lpstr>
      <vt:lpstr> 材料选择与环保</vt:lpstr>
      <vt:lpstr> 材料选择与环保</vt:lpstr>
      <vt:lpstr> 材料选择与环保</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2024-09-03T05:52:53.083</cp:lastPrinted>
  <dcterms:created xsi:type="dcterms:W3CDTF">2024-09-02T21:52:53Z</dcterms:created>
  <dcterms:modified xsi:type="dcterms:W3CDTF">2024-09-02T21:52:55Z</dcterms:modified>
</cp:coreProperties>
</file>