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0F119-A4A2-4F86-9C50-78BC57D06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32697-23E3-4C78-8FCA-F0C041BF5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A920B-1521-4917-8998-9F0F870AA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4EA5B-94D3-4174-9C35-E4F64D9A9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843783-F22B-4F80-A580-B262C274C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1BC6FD-1D00-48CD-B11A-DC0907768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B7383F-886E-4F9D-B457-FAD6ECFB0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EB063-9EB5-4120-B653-57947871F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E373B-D5F9-4567-9651-04978AAAA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AA206-319C-47D0-AB85-ED7872EBC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AD5FC-9D8F-4BDF-B6F2-163557C03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420400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胆汁性腹膜炎护理课件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胆汁性腹膜炎概述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胆汁性腹膜炎的护理评估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胆汁性腹膜炎的护理措施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胆汁性腹膜炎的康复与预防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胆汁性腹膜炎的护理研究进展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胆汁性腹膜炎概述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胆汁性腹膜炎是指胆汁及其它内容物溢入腹腔引起的腹膜刺激症状，是一种严重的外科急腹症。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根据病因可分为外伤性、自发性及手术后三种类型。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主要包括胆道梗阻、外伤、手术损伤等。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胆汁无法顺利排入肠道，逆流进入腹腔，引起化学性刺激，导致腹膜炎症反应。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腹痛、恶心、呕吐、发热、腹部压痛、反跳痛等。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结合病史、体查及实验室检查（如腹部超声、CT等）进行诊断。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胆汁性腹膜炎的护理评估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评估患者疼痛的部位、性质、程度和持续时间，采用视觉模拟评分法（VAS）或数字疼痛评分法（NRS）进行量化评估。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监测患者的体温、脉搏、呼吸和血压，评估患者的生理状态和病情严重程度。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观察腹部有无压痛、反跳痛、腹肌紧张等体征，了解腹部炎症程度和范围。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腹部体征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收集患者的血液、尿液和腹水等标本，进行相关实验室检查，了解病情和并发症情况。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在患者入院时，护士应对患者进行初步评估，了解患者的基本情况、病史和病情。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在患者治疗过程中，护士应定期进行动态评估，监测病情变化和治疗效果。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评估时应尊重患者隐私，注意保暖和保护患者安全，避免不必要的暴露和损伤。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根据评估结果，制定个性化的护理计划和护理措施。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对于疼痛明显的患者，采取适当的镇痛措施，如药物治疗、物理治疗等。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对于存在感染等并发症的患者，遵医嘱给予抗感染等治疗措施。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对于病情严重或出现其他紧急情况的患者，及时报告医生并协助处理。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https://d.book118.com/337142040040006033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2024-09-06T14:29:04.000</cp:lastPrinted>
  <dcterms:created xsi:type="dcterms:W3CDTF">2024-09-06T06:29:04Z</dcterms:created>
  <dcterms:modified xsi:type="dcterms:W3CDTF">2024-09-06T06:29:06Z</dcterms:modified>
</cp:coreProperties>
</file>