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71746-6B6A-48AD-A3DC-EA8E79C9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5E0F6-3641-4CF3-931A-3A90710A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236B2-5167-42BA-AA4F-32149878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7F712-5CDC-4EDD-BB41-BE05EFD5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C636E-A123-4ADB-AABA-A1493807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C3A8D-1BB2-4B27-91B0-5102EFB5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71C5D-E6C9-4C51-AEC6-6EADF444F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9D397-4366-43F1-88DD-617F266DB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19304-8C50-4392-B9FD-275DF528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75C3A-9891-4CE7-BDF6-6B507F22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39F8D-8528-4633-8BD9-0B82902C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46010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工程管理概论量管理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工程管理的基本方法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工程量管理的基本方法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工程量管理在工程管理中的应用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工程管理涉及多个领域和专业知识，需要综合考虑技术、经济、社会和环境等多方面因素。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工程管理涉及多个参与方和利益相关者，需要协调各方利益和关系，确保项目的顺利进行。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工程管理需要不断创新和改进，以适应不断变化的市场需求和技术发展。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工程管理是指为实现工程目标，对工程活动进行计划、组织、指挥、协调、控制和评价的过程。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工程管理通过科学的计划、组织、指挥、协调、控制和评价，确保工程目标的实现。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实现工程目标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降低工程风险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工程管理通过优化资源配置和流程设计，提高工程效率和质量。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工程管理通过风险识别、评估和应对措施，降低工程风险对项目的影响。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现代工程管理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现代工程管理起源于工业革命时期，随着科学技术的发展和管理理论的不断完善，逐渐形成了系统的工程管理体系和方法。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未来工程管理将更加注重智能化、信息化和绿色化发展，同时强调跨学科和跨领域的合作与创新。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古代工程管理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古代工程管理主要依赖经验和传统技艺，缺乏科学的方法和理论支持。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工程项目是一个有机整体，各组成部分相互关联、相互作用，需要从整体角度进行管理和优化。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层次性原理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工程项目可划分为不同层次和子系统，各层次和子系统之间具有相对独立性，需要采用分层管理的方法。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工程项目与外部环境之间存在物质、能量和信息的交换，需要保持开放性和适应性。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工程管理应关注人的需求、尊重人的价值，创造有利于人发展的工作环境。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通过合理的激励和约束机制，调动人的积极性和创造性，提高工程管理的效率和效果。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加强工程管理人员的培训和教育，提高其专业素质和综合能力。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建立有效的反馈机制，及时收集、分析和处理工程项目实施过程中的信息，为决策提供依据。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在工程项目管理中保持一定的弹性和灵活性，以应对可能出现的风险和不确定性。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工程项目具有动态性，需要不断适应内外部环境的变化，及时调整管理策略和方法。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追求工程项目的经济效益最大化，实现资源的优化配置和高效利用。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关注工程项目的社会效益，推动社会进步和发展。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注重工程项目的环境效益，实现经济、社会和环境的协调发展。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环境效益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工程管理的基本方法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将总体目标分解为各部门、各阶段的分目标。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目标评估与调整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对目标完成情况进行评估，并根据实际情况进行调整。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明确工程目标，包括质量、成本、进度等方面。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通过资源配置、计划制定、组织协调等手段实现目标。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制定质量方针、目标和计划，明确质量管理体系。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通过检验、测试等手段确保产品或服务质量符合要求。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提供质量信任，确保质量管理体系的有效运行。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通过持续改进质量管理体系，提高产品或服务质量水平。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将工程项目分解为若干个工作，按照逻辑关系绘制网络图。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网络图绘制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时间参数计算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关键路线确定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计划优化与调整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计算各项工作的最早开始时间、最迟开始时间、总时差等。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找出网络图中的关键路线，确定工程项目的总工期。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通过网络计划的优化和调整，实现资源的合理配置和工期的缩短。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网络计划技术法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https://d.book118.com/337146010041006035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2024-09-09T14:46:18.433</cp:lastPrinted>
  <dcterms:created xsi:type="dcterms:W3CDTF">2024-09-09T06:46:18Z</dcterms:created>
  <dcterms:modified xsi:type="dcterms:W3CDTF">2024-09-09T06:46:20Z</dcterms:modified>
</cp:coreProperties>
</file>