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76691-9A34-42FD-AA35-5623B22B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EBA41-B693-43C2-8D17-0DD720C65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E7093-E915-40DC-ADB5-60A1045C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4082E-2F1B-4FB5-846B-758C16D3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7B43D-1C60-45B3-88D1-F3B19BC4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D5B80-8A72-49EA-B770-EA8F5FB86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0C0D5-35CB-4D18-9700-45B1E1F84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81696-DBE5-4E5E-B8FB-61504BCD1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B5484-864B-4CF2-90F8-0B36CBD9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28D4F-1858-4F14-90CC-18F65B7E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A8089-FD12-483F-8E43-19B2EA5C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Relationship Id="rId4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5203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见护理预案PPT\n## 1.护理预案的基本概念与重要性\n### 1.1护理预案的定义与分类\n### 1.2护理预案在临床护理中的应用\n### 1.3护理预案的重要性及意义\n## 2.护理预案的制定方法与流程\n### 2.1护理预案的制定原则与依据\n### 2.2护理预案制定的具体步骤与方法\n### 2.3护理预案的审核与修订\n## 3.常见疾病护理预案的制定与实践\n### 3.1内科常见疾病护理预案\n### 3.2外科常见疾病护理预案\n### 3.3急诊科常见疾病护理预案\n## 4.特殊人群护理预案的制定与实践\n### 4.1老年患者护理预案\n### 4.2儿童患者护理预案\n### 4.3孕妇患者护理预案\n## 5.护理预案的实施与评估\n### 5.1护理预案的实施方法与注意事项\n### 5.2护理预案的评估方法与标准\n### 5.3护理预案的持续改进与优化\n## 6.护理预案在护理管理中的应用\n### 6.1护理预案在护理质量控制中的应用\n### 6.2护理预案在护理人员培训中的应用\n### 6.3护理预案在护理团队协作中的应用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常见护理预案PPT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护理预案的基本概念与重要性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护理预案是指在临床护理工作中，针对可能出现的病情变化和突发事件，预先制定的护理措施和操作流程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护理预案的目的是为了提高护理工作的效率和质量，保障患者的安全和舒适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护理预案的定义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按疾病分类：针对不同类型的疾病制定的护理预案，如内科疾病护理预案、外科疾病护理预案等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按人群分类：针对特定人群制定的护理预案，如老年患者护理预案、儿童患者护理预案等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按突发事件分类：针对可能出现的突发事件制定的护理预案，如急救护理预案、意外事件护理预案等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护理预案的分类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护理预案在病情预测中的应用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通过对患者病情的研究和分析，预测可能出现的变化，提前制定相应的护理措施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有助于及时发现病情变化，减少病情恶化的风险</a:t>
                </a:r>
                <a:endParaRPr/>
              </a:p>
            </p:txBody>
          </p:sp>
          <p:sp>
            <p:nvSpPr>
              <p:cNvPr id="24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护理预案在护理操作中的应用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护理预案为护理人员提供了规范的操作流程和护理措施，提高了护理工作的效率和质量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有助于减少护理差错和事故的发生，保障患者的安全和舒适</a:t>
                </a:r>
                <a:endParaRPr/>
              </a:p>
            </p:txBody>
          </p:sp>
          <p:sp>
            <p:nvSpPr>
              <p:cNvPr id="25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护理预案在团队协作中的应用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护理预案明确了各护理人员的职责和任务，有助于提高团队协作的效率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有助于应对突发事件，确保患者得到及时、有效的救治</a:t>
                </a:r>
                <a:endParaRPr/>
              </a:p>
            </p:txBody>
          </p:sp>
          <p:sp>
            <p:nvSpPr>
              <p:cNvPr id="25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提高护理工作效率和质量</a:t>
                </a:r>
                <a:endParaRPr/>
              </a:p>
            </p:txBody>
          </p:sp>
          <p:sp>
            <p:nvSpPr>
              <p:cNvPr id="2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护理预案为护理人员提供了规范的操作流程和护理措施，有助于提高护理工作的效率和质量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有助于减少护理差错和事故的发生，保障患者的安全和舒适</a:t>
                </a:r>
                <a:endParaRPr/>
              </a:p>
            </p:txBody>
          </p:sp>
        </p:grpSp>
        <p:grpSp>
          <p:nvGrpSpPr>
            <p:cNvPr id="2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保障患者安全和舒适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通过对患者病情的研究和分析，预测可能出现的变化，提前制定相应的护理措施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有助于及时发现病情变化，减少病情恶化的风险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提高团队协作能力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护理预案明确了各护理人员的职责和任务，有助于提高团队协作的效率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有助于应对突发事件，确保患者得到及时、有效的救治</a:t>
                </a:r>
                <a:endParaRPr/>
              </a:p>
            </p:txBody>
          </p:sp>
        </p:grpSp>
      </p:grpSp>
      <p:pic>
        <p:nvPicPr>
          <p:cNvPr id="2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护理预案的制定方法与流程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制定原则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针对性：护理预案应根据患者的病情、年龄、身体状况等因素制定，具有针对性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可操作性：护理预案应简单明了，易于护理人员理解和执行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灵活性：护理预案应具有一定的灵活性，能够根据患者病情的变化进行调整和优化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制定依据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护理相关法规：如《护士条例》、《护理工作规范》等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护理行业标准：如《临床护理技术规范》等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患者病情和需求：根据患者的病情、年龄、身体状况等因素制定护理预案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护理预案的制定原则与依据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患者基本信息：如年龄、性别、病史等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病情资料：如诊断、检查结果、治疗方案等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患者需求：如生活照顾、心理需求等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制定护理预案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针对患者病情和需求，制定针对性的护理措施和操作流程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护理预案应简单明了，易于护理人员理解和执行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护理预案应具有一定的灵活性，能够根据患者病情的变化进行调整和优化</a:t>
                </a:r>
                <a:endParaRPr/>
              </a:p>
            </p:txBody>
          </p:sp>
          <p:pic>
            <p:nvPicPr>
              <p:cNvPr id="30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审核和修订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由护理专家对护理预案进行审核，确保预案的合理性和可行性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根据审核结果进行修订，完善护理预案</a:t>
                </a:r>
                <a:endParaRPr/>
              </a:p>
            </p:txBody>
          </p:sp>
          <p:pic>
            <p:nvPicPr>
              <p:cNvPr id="31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护理预案制定的具体步骤与方法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护理预案的审核与修订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审核方法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邀请护理专家进行审核，确保预案的合理性和可行性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采用集体讨论的方式进行审核，充分发挥团队智慧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修订方法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根据审核结果进行修订，完善护理预案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定期对护理预案进行更新和完善，以满足临床护理工作的需要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常见疾病护理预案的制定与实践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呼吸系统疾病护理预案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哮喘护理预案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慢性阻塞性肺疾病护理预案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心血管系统疾病护理预案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冠心病护理预案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心力衰竭护理预案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消化系统疾病护理预案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胃溃疡护理预案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胃炎护理预案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胆囊炎护理预案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内科常见疾病护理预案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骨科疾病护理预案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关节置换护理预案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颈椎病护理预案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泌尿系统疾病护理预案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肾结石护理预案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膀胱炎护理预案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前列腺炎护理预案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乳腺疾病护理预案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乳腺癌护理预案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乳腺炎护理预案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乳腺纤维瘤护理预案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外科常见疾病护理预案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急诊科常见疾病护理预案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创伤护理预案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烧伤护理预案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创伤感染护理预案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急性中毒护理预案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食物中毒护理预案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药物中毒护理预案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有毒气体中毒护理预案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急性心血管事件护理预案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心律失常护理预案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急性心力衰竭护理预案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https://d.book118.com/337152033005006042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常见护理预案PPT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2024-09-15T02:33:52.330</cp:lastPrinted>
  <dcterms:created xsi:type="dcterms:W3CDTF">2024-09-14T18:33:52Z</dcterms:created>
  <dcterms:modified xsi:type="dcterms:W3CDTF">2024-09-14T18:33:54Z</dcterms:modified>
</cp:coreProperties>
</file>