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9643E9-2C45-4541-91E3-A514252E6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E777FB-AFF8-4968-AF5A-E5DAA297D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6F2963-5454-4B70-BD10-0078295D2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6C0271-10CB-4779-A325-40AC71144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2F0E83-1A82-4D8C-A40F-4BFA1FF01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4B50E6-D826-484E-985F-2DF478CD5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13C11B-1C96-4DB1-A061-905B43CED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6A2574-4C7D-4D32-ADDD-A48FC5A90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6A6FFE-08C0-4579-865A-3BF7D3543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864F45-705D-4074-BF19-B9235CBF1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562BA9-5FA6-4399-877C-C0EE4A137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15206414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《电脑音乐制作》ppt课件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电脑音乐制作简介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电脑音乐制作基础知识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电脑音乐制作技巧与流程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电脑音乐制作进阶技巧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电脑音乐制作常见问题与解决方案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电脑音乐制作未来展望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电脑音乐制作简介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20世纪80年代，随着个人电脑的普及，电脑音乐制作开始萌芽。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90年代中期，数字音频工作站（DAW）的出现，使得电脑音乐制作更加便捷。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21世纪初，随着音乐制作软件和插件的丰富，电脑音乐制作技术逐渐成熟。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电脑音乐制作的发展历程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利用数字技术，可以快速录制、编辑和混音。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高精度的音频处理能力，可以实现精细的音频调整。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丰富的软件效果器和合成器，为音乐创作提供无限可能。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电脑音乐制作的优势与特点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音乐制作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个人音乐创作、专辑制作等。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影视配乐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电影、电视剧、广告等领域的音乐创作。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游戏音效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游戏中的音效、背景音乐等制作。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商业演出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现场演出中的数字音频处理。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电脑音乐制作的应用领域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电脑音乐制作基础知识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数字音频原理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常见的数字音频格式有WAV、MP3、AAC、FLAC等，它们各有特点，适用于不同的应用场景。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数字音频格式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数字音频是一种以离散的数字信号表示和存储音频信息的方式。它与模拟音频相比，具有更高的保真度、更长的存储寿命和更低的噪声。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数字音频概述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采样率决定了音频的最高频率，量化深度决定了音频的动态范围。常见的采样率有44.1kHz和48kHz，量化深度有16位和24位。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采样率与量化深度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DAW（数字音频工作站）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如Ableton Live、Cubase、FL Studio等，它们是电脑音乐制作的核心软件，集成了音频录制、编辑、混音和母带处理等功能。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 Kontakt、EZDrummer等，它们用于加载和播放乐器样本，模拟真实乐器声音。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 Native Instruments' Guitar Rig、FabFilter's Pro-Q 2等，它们用于对音频进行效果处理，如压缩、均衡、混响等。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音乐软件介绍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音频接口是连接电脑与外部音频设备的中介，负责将模拟信号转换为数字信号，或反之。常见的音频接口有Focusrite Scarlett 2i2、Yamaha MG10XU等。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音频接口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声卡是电脑中用于处理音频信号的硬件设备，它具有数字信号和模拟信号转换功能。为了获得更好的音质，建议选择一款性能优良的专业级声卡，如Avid Mbox系列或RME Fireface系列。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声卡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音频接口与声卡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数字音频工作站（DAW）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DAW概述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DAW是一个集成的软件环境，用于录制、编辑和混音音频。它提供了丰富的工具和功能，使音乐制作人能够高效地创作和制作音乐。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插件与效果器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DAW通常支持各种插件和效果器，这些插件可以扩展DAW的功能，提供更多的效果和处理能力。了解和使用这些插件是提高音乐制作效率和质量的关键。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电脑音乐制作技巧与流程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音乐创作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确定音乐风格、主题和情感表达，进行旋律和和声设计。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根据创作需求，选择合适的乐器和音色，进行配器和编配。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音源使用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了解各类音源的特性和使用方法，选择合适的音源进行创作和编曲。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创作工具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掌握音乐制作软件如 FL Studio、Ableton Live 等的基本操作和功能。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音乐创作与编曲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录音设置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掌握录制过程中的技巧，如调整音量、平衡、降噪等。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录制技巧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音频编辑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音频修复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利用软件工具对音频中的噪音、失真等问题进行修复。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了解录音设备的工作原理，合理配置录音设备，确保录音质量。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对录制的音频进行剪辑、拼接、修整等操作，保证音频质量。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音频录制与编辑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了解混音的基本概念和目的，掌握混音的原则和技巧。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混音概念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熟悉各类效果器及其作用，如压缩、均衡、混响等。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效果器使用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对混音后的音乐进行整体调整和优化，提高音乐的表现力和质感。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母带处理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掌握混音软件如 Adobe Audition、Wavelab 等的基本操作和功能。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混音工具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混音与母带处理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https://d.book118.com/337152064141006034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2024-09-08T20:35:39.038</cp:lastPrinted>
  <dcterms:created xsi:type="dcterms:W3CDTF">2024-09-08T12:35:39Z</dcterms:created>
  <dcterms:modified xsi:type="dcterms:W3CDTF">2024-09-08T12:35:41Z</dcterms:modified>
</cp:coreProperties>
</file>