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52528-B0BA-4A5A-88CA-EAE8B7CE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DC5F1-7AD4-4549-BE99-CC427D2C4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E9C73-948B-451C-8392-19241C8D6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A3BE0-5BD2-4A10-AF84-7E15920A3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2BBCF-E0F4-4901-8E2A-92485C975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EB5663-5F02-4077-B252-5D46E2A39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56E3AD-45A3-4C15-BA71-6B4AD0339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4FE5B-EF4A-455B-9CF5-760E39653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D730B-6FDF-441B-8AE5-9123DF860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49BFD-822D-42DE-8B6E-DE84A7454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C6EAA-541D-4140-B8AC-B0684CE9A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5212405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新生儿体温检测方式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新生儿体温检测的重要性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新生儿体温检测方式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新生儿体温异常的原因及处理方法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新生儿体温检测注意事项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新生儿体温异常的预防措施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新生儿体温检测的重要性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941" r="349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维持新生儿正常体温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新生儿正常体温应该在36.5-37.5℃之间，过高或过低都可能对宝宝的健康产生不利影响。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新生儿体温调节中枢尚未发育完全，容易受到外界环境影响，因此需要定期检测体温，确保宝宝维持正常体温范围。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5" b="2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预防新生儿疾病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通过定期检测体温，可以及时发现新生儿是否出现发热、感染等异常情况，以便及时采取相应措施进行治疗。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持续的高烧或低体温可能导致新生儿脑部受损、肺炎等严重疾病，因此及时发现并处理体温异常对于预防疾病至关重要。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875" b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维持正常体温有助于新生儿保持良好的生理状态，促进其生长发育。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持续的体温异常可能导致新生儿食欲不振、睡眠质量差等问题，从而影响其正常生长和发育。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促进新生儿生长发育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新生儿体温检测方式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准确度高，但易受环境影响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下体温检测是一种传统的体温检测方式，通过测量腋下温度来反映新生儿体温。由于腋下有较多的汗腺和血管，因此准确度较高。然而，由于新生儿容易出汗，且腋下容易受到环境温度的影响，因此测量时需要注意保持环境温度适宜，避免过度包裹导致测量结果不准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腋下体温检测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准确度高，但需注意卫生问题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门体温检测是通过测量直肠温度来反映新生儿体温。由于直肠温度相对稳定，受外界干扰较小，因此准确度较高。但是，由于操作时需要将体温计插入肛门，容易造成卫生问题，因此在使用前应确保体温计的清洁和消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肛门体温检测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快速便捷，但需注意测量位置和稳定性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温枪检测是通过测量耳朵内部温度来反映新生儿体温。由于测量速度快、操作简便，因此在紧急情况下较为适用。但是，由于耳朵内部温度受外界影响较大，因此需要确保测量时耳朵位置正确、稳定性高，以保证测量结果的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耳温枪检测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额温枪检测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安全方便，但需注意测量技巧和准确性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额温枪检测是通过测量额头皮肤温度来反映新生儿体温。由于不需接触新生儿身体，因此较为安全方便。但是，由于额头皮肤温度受外界环境影响较大，因此需要掌握正确的测量技巧，以确保测量结果的准确性。同时，额温枪检测结果仅供参考，如有异常情况仍需采用其他体温检测方式进行复核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新生儿体温异常的原因及处理方法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https://d.book118.com/337152124055006041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2024-09-14T03:08:42.338</cp:lastPrinted>
  <dcterms:created xsi:type="dcterms:W3CDTF">2024-09-13T19:08:42Z</dcterms:created>
  <dcterms:modified xsi:type="dcterms:W3CDTF">2024-09-13T19:08:44Z</dcterms:modified>
</cp:coreProperties>
</file>