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8AED67-9EC0-4C07-8E50-C22C73AA5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83F4D5-92D3-44B7-AA3B-59074AB1E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C9C88E-6B61-43C4-B8E8-63D2C7526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EA6934-BDA7-4501-9197-E7BA2C510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BDAA92-BEC5-4952-9A68-5B0348A8ED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58C864-78EF-4E9C-B7CD-B090A9F316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22A1FF-F95B-4371-85F5-31ACA5BF9C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F1E67F-15BA-43AC-8A53-66F9CA9D5A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19C9A-A89E-4698-9E35-D7C4EBCE7F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4341D-A74B-4953-816A-06DDD95B3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AF47B1-434A-4F7C-A6CB-CBFE47943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5216114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会计电算化练习题带答案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会计电算化系统操作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会计电算化实务操作题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会计电算化考试模拟题及答案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会计电算化综合案例分析题及答案</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会计电算化基础知识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会计电算化是指利用计算机技术处理会计数据和信息的过程。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会计电算化是随着计算机技术的发展而逐渐兴起的一种新型会计处理方式。它通过计算机软件系统，对企业的经济业务进行记录、计算、汇总和报告，实现会计工作的自动化和信息化。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会计电算化可以提高会计工作效率，保证会计信息质量，为企业决策提供支持。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电算化能够显著提高会计工作的效率，减轻会计人员的工作负担，使他们能够更加专注于数据分析和管理。同时，由于计算机的精确计算和存储能力，会计电算化能够保证会计信息的准确性和可靠性，为企业的经济决策提供有力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会计电算化经历了从手工记账到计算机处理的发展历程，未来将向智能化、云端化方向发展。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早期的会计电算化主要依赖于单机版软件，数据处理能力有限。随着互联网技术的发展，会计电算化逐渐向网络化、云端化方向发展，实现了数据的实时共享和远程处理。未来，随着人工智能技术的进步，会计电算化将进一步向智能化方向发展，实现自动化决策和预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会计电算化系统操作</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请简述会计电算化系统的安装步骤，包括硬件和软件的配置要求。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安装与配置答案</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会计电算化系统的安装步骤包括准备硬件、安装操作系统、安装数据库管理系统、安装会计电算化软件等。硬件配置要求根据软件需求而定，软件配置要求包括数据库连接配置、网络配置等。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安装与配置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会计电算化系统的安装与配置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基本操作流程</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请描述会计电算化系统的基本操作流程，包括初始化、日常处理和期末处理。</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基本操作流程答案</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会计电算化系统的基本操作流程包括初始化设置、日常账务处理、期末账务处理和报表生成等步骤。初始化设置包括建立账套、设置科目、录入初始数据等；日常账务处理包括凭证录入、审核、过账等；期末账务处理包括结转损益、计提折旧、成本结转等；报表生成可根据用户需求自定义报表。</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会计电算化系统的基本操作流程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数据备份与恢复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请说明会计电算化系统中数据备份和恢复的重要性及操作方法。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数据备份与恢复答案</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备份和恢复是会计电算化系统中非常重要的环节，可以确保数据的完整性和安全性。数据备份可以通过系统自带的备份功能或第三方备份软件进行，备份频率和方式应根据实际情况而定。数据恢复可以通过系统自带的恢复功能或第三方恢复软件进行，恢复前应确认备份文件的有效性和完整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会计电算化系统的数据备份与恢复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会计电算化实务操作题</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https://d.book118.com/337152161141006041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2024-09-14T16:34:32.600</cp:lastPrinted>
  <dcterms:created xsi:type="dcterms:W3CDTF">2024-09-14T08:34:32Z</dcterms:created>
  <dcterms:modified xsi:type="dcterms:W3CDTF">2024-09-14T08:34:34Z</dcterms:modified>
</cp:coreProperties>
</file>