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9615BB-BA3F-4E4B-AEA3-6EA9271E21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50321D-7A21-4CD2-BBBF-471EC2CE41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BF0F55-01BC-40B2-BCDF-2798FAF83B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A90861-F7B2-4674-AF58-5C09070066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A48F8F9-D6DC-41E7-9B0C-EEB69E11FC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DCEBD38-CB1E-4506-8F4C-0DBCBA774D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1074DAF-B57E-4D84-AEEA-52297A6567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3B0262-3C2D-43D3-8B6C-2C2823048B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8E9775-25C3-4193-8DA3-15DAA98BB3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D752E9-5C7E-4073-81BB-03E6E52A4C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2E6B8B-D0ED-4E70-BB00-7755248C89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7153023121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</a:ln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</a:ln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2024-02-04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文字创造的人物魅力小说中塑造人物形象的心理导引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塑造人物形象重要性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心理导引在人物塑造中应用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成功案例分析：经典小说人物塑造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创作技巧与方法探讨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挑战与困境：如何突破传统模式创新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总结与展望：未来发展趋势预测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塑造人物形象重要性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饱满的人物形象使故事更具吸引力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人物形象是情节的推动者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增强故事吸引力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生动、立体的人物形象能够增强故事的趣味性和可读性，使读者更容易被故事吸引。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在小说中，人物的行为和决策往往推动着情节的发展，因此，塑造好人物形象有助于构建紧凑、有趣的故事情节。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人物形象是作者思想的传达者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作者通过塑造人物形象来表达自己的思想、观念和情感，因此，人物形象往往承载着作者的创作意图和主题思想。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人物形象引发读者共鸣与思考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生动、真实的人物形象能够引发读者的共鸣和思考，使读者更深入地理解作者的创作意图和思想内涵。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6969" r="269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传递作者思想与情感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24" r="3252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9722" r="972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9350" r="1935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当读者在人物身上看到自己的影子或者感受到相似的情感时，会产生强烈的共鸣，从而更加关注人物的命运和故事的发展。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共鸣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成功的人物形象往往能够引发读者的关注和讨论，成为读者心中的经典角色，甚至影响读者的价值观和生活方式。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引发读者共鸣与关注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002" r="800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一些经典的小说人物形象在流传过程中逐渐成为了独特的文化符号，代表着某种特定的文化意义和价值观。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这些文化符号在传承过程中不断被赋予新的意义和价值，对后世的文学创作和文化发展产生着深远的影响。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塑造独特文化符号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文化符号的传承与影响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人物形象成为文化符号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心理导引在人物塑造中应用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21" r="5321"/>
          <a:stretch>
            <a:fillRect/>
          </a:stretch>
        </p:blipFill>
        <p:spPr>
          <a:xfrm>
            <a:off x="4821847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探究角色内心深处的欲望、恐惧和矛盾，揭示其隐藏的心理活动和思想斗争。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通过内心独白、梦境、幻觉等手法，让读者深入了解角色的内心世界，增强情感共鸣。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展现角色在不同情境下的心理变化和情绪波动，刻画其复杂多变的内心世界。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深入挖掘角色内心世界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7034" y="3414098"/>
            <a:ext cx="2139982" cy="2139982"/>
            <a:chOff x="1207034" y="3414098"/>
            <a:chExt cx="2139982" cy="2139982"/>
          </a:xfrm>
        </p:grpSpPr>
        <p:sp>
          <p:nvSpPr>
            <p:cNvPr id="3" name="Freeform 3"/>
            <p:cNvSpPr/>
            <p:nvPr/>
          </p:nvSpPr>
          <p:spPr>
            <a:xfrm rot="13500000">
              <a:off x="1207034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94644" y="4362026"/>
              <a:ext cx="744855" cy="23583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rot="2700000">
            <a:off x="1474591" y="3601169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3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2700000">
            <a:off x="2372036" y="2275003"/>
            <a:ext cx="2139982" cy="2139982"/>
          </a:xfrm>
          <a:custGeom>
            <a:rect l="l" t="t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274244" y="3123014"/>
            <a:ext cx="330613" cy="588550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370066" y="3021001"/>
            <a:ext cx="145256" cy="300799"/>
            <a:chOff x="3370066" y="3021001"/>
            <a:chExt cx="145256" cy="300799"/>
          </a:xfrm>
        </p:grpSpPr>
        <p:sp>
          <p:nvSpPr>
            <p:cNvPr id="9" name="Freeform 9"/>
            <p:cNvSpPr/>
            <p:nvPr/>
          </p:nvSpPr>
          <p:spPr>
            <a:xfrm>
              <a:off x="3446361" y="3211596"/>
              <a:ext cx="44577" cy="25146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3487319" y="3131586"/>
              <a:ext cx="15526" cy="33718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446361" y="3173877"/>
              <a:ext cx="41624" cy="29051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492557" y="3173877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474365" y="3060339"/>
              <a:ext cx="11239" cy="27432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481699" y="3096915"/>
              <a:ext cx="12573" cy="26099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372352" y="3211596"/>
              <a:ext cx="18860" cy="25146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390545" y="3096915"/>
              <a:ext cx="14859" cy="26099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376352" y="3173877"/>
              <a:ext cx="18193" cy="29051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3421882" y="3021001"/>
              <a:ext cx="17145" cy="30671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446361" y="3021001"/>
              <a:ext cx="18860" cy="30671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413309" y="3047099"/>
              <a:ext cx="2286" cy="466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399784" y="3060339"/>
              <a:ext cx="12859" cy="27432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382639" y="3131586"/>
              <a:ext cx="17145" cy="33718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3446361" y="3245220"/>
              <a:ext cx="46196" cy="29051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3403023" y="3131586"/>
              <a:ext cx="36004" cy="33718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3414929" y="3060339"/>
              <a:ext cx="24098" cy="27432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3399117" y="3173877"/>
              <a:ext cx="40005" cy="29051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3446361" y="3131586"/>
              <a:ext cx="37624" cy="33718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3446361" y="3060339"/>
              <a:ext cx="25718" cy="27432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3446361" y="3096915"/>
              <a:ext cx="32004" cy="26099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3409309" y="3096915"/>
              <a:ext cx="29718" cy="26099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394450" y="3282843"/>
              <a:ext cx="44577" cy="30385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3396831" y="3211596"/>
              <a:ext cx="42291" cy="25146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3395117" y="3245220"/>
              <a:ext cx="43910" cy="29051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370066" y="3245220"/>
              <a:ext cx="18860" cy="29051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498844" y="3245220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3496558" y="3211596"/>
              <a:ext cx="15811" cy="25146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3412643" y="3051672"/>
              <a:ext cx="9906" cy="8572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465125" y="3051672"/>
              <a:ext cx="9239" cy="8572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3439027" y="3051672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3405404" y="3087676"/>
              <a:ext cx="9620" cy="923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3472079" y="3087676"/>
              <a:ext cx="9620" cy="923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3439027" y="3087676"/>
              <a:ext cx="7239" cy="923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3399784" y="3123014"/>
              <a:ext cx="9620" cy="8572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3478365" y="3123014"/>
              <a:ext cx="8953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3439027" y="3123014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3394450" y="3165305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3483985" y="3165305"/>
              <a:ext cx="8572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3439027" y="3165305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3390545" y="3202929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3487985" y="3202929"/>
              <a:ext cx="8572" cy="8572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3439027" y="3202929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3388830" y="3236647"/>
              <a:ext cx="7906" cy="8572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490938" y="3236647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3439027" y="3236647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387211" y="3274271"/>
              <a:ext cx="7239" cy="8572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492557" y="3274271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3439027" y="3274271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3439027" y="3313228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9" name="AutoShape 59"/>
          <p:cNvSpPr/>
          <p:nvPr/>
        </p:nvSpPr>
        <p:spPr>
          <a:xfrm rot="2700000">
            <a:off x="3195854" y="2092028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3">
            <a:solidFill>
              <a:schemeClr val="accent2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0" name="Group 60"/>
          <p:cNvGrpSpPr/>
          <p:nvPr/>
        </p:nvGrpSpPr>
        <p:grpSpPr>
          <a:xfrm>
            <a:off x="3543612" y="3414098"/>
            <a:ext cx="2139982" cy="2139982"/>
            <a:chOff x="3543612" y="3414098"/>
            <a:chExt cx="2139982" cy="2139982"/>
          </a:xfrm>
        </p:grpSpPr>
        <p:sp>
          <p:nvSpPr>
            <p:cNvPr id="61" name="Freeform 61"/>
            <p:cNvSpPr/>
            <p:nvPr/>
          </p:nvSpPr>
          <p:spPr>
            <a:xfrm rot="13500000">
              <a:off x="3543612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4422579" y="4332117"/>
              <a:ext cx="414052" cy="29575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3" name="AutoShape 63"/>
          <p:cNvSpPr/>
          <p:nvPr/>
        </p:nvSpPr>
        <p:spPr>
          <a:xfrm rot="2700000">
            <a:off x="4948930" y="3611741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3">
            <a:solidFill>
              <a:schemeClr val="accent3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AutoShape 64"/>
          <p:cNvSpPr/>
          <p:nvPr/>
        </p:nvSpPr>
        <p:spPr>
          <a:xfrm>
            <a:off x="1428725" y="3672826"/>
            <a:ext cx="599097" cy="3307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65" name="AutoShape 65"/>
          <p:cNvSpPr/>
          <p:nvPr/>
        </p:nvSpPr>
        <p:spPr>
          <a:xfrm>
            <a:off x="3138709" y="2155516"/>
            <a:ext cx="599097" cy="2779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66" name="AutoShape 66"/>
          <p:cNvSpPr/>
          <p:nvPr/>
        </p:nvSpPr>
        <p:spPr>
          <a:xfrm>
            <a:off x="4890841" y="3681858"/>
            <a:ext cx="599097" cy="248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grpSp>
        <p:nvGrpSpPr>
          <p:cNvPr id="67" name="Group 67"/>
          <p:cNvGrpSpPr/>
          <p:nvPr/>
        </p:nvGrpSpPr>
        <p:grpSpPr>
          <a:xfrm>
            <a:off x="6649402" y="2138986"/>
            <a:ext cx="587026" cy="585597"/>
            <a:chOff x="6649402" y="2138986"/>
            <a:chExt cx="587026" cy="585597"/>
          </a:xfrm>
        </p:grpSpPr>
        <p:sp>
          <p:nvSpPr>
            <p:cNvPr id="68" name="AutoShape 68"/>
            <p:cNvSpPr/>
            <p:nvPr/>
          </p:nvSpPr>
          <p:spPr>
            <a:xfrm>
              <a:off x="6649402" y="2138986"/>
              <a:ext cx="587026" cy="58559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Freeform 69"/>
            <p:cNvSpPr/>
            <p:nvPr/>
          </p:nvSpPr>
          <p:spPr>
            <a:xfrm>
              <a:off x="6731888" y="2359775"/>
              <a:ext cx="409003" cy="12915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0" name="AutoShape 70"/>
          <p:cNvSpPr/>
          <p:nvPr/>
        </p:nvSpPr>
        <p:spPr>
          <a:xfrm>
            <a:off x="6649402" y="3402766"/>
            <a:ext cx="587026" cy="58559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1" name="Group 71"/>
          <p:cNvGrpSpPr/>
          <p:nvPr/>
        </p:nvGrpSpPr>
        <p:grpSpPr>
          <a:xfrm>
            <a:off x="6833234" y="3535589"/>
            <a:ext cx="224504" cy="467677"/>
            <a:chOff x="6833234" y="3535589"/>
            <a:chExt cx="224504" cy="467677"/>
          </a:xfrm>
        </p:grpSpPr>
        <p:sp>
          <p:nvSpPr>
            <p:cNvPr id="72" name="Freeform 72"/>
            <p:cNvSpPr/>
            <p:nvPr/>
          </p:nvSpPr>
          <p:spPr>
            <a:xfrm>
              <a:off x="6833234" y="3604645"/>
              <a:ext cx="224504" cy="398621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Freeform 73"/>
            <p:cNvSpPr/>
            <p:nvPr/>
          </p:nvSpPr>
          <p:spPr>
            <a:xfrm>
              <a:off x="6950105" y="3664653"/>
              <a:ext cx="30290" cy="1695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6977919" y="3610551"/>
              <a:ext cx="10573" cy="22860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6950105" y="3639126"/>
              <a:ext cx="28289" cy="19717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Freeform 76"/>
            <p:cNvSpPr/>
            <p:nvPr/>
          </p:nvSpPr>
          <p:spPr>
            <a:xfrm>
              <a:off x="6981538" y="3639126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Freeform 77"/>
            <p:cNvSpPr/>
            <p:nvPr/>
          </p:nvSpPr>
          <p:spPr>
            <a:xfrm>
              <a:off x="6969155" y="3562164"/>
              <a:ext cx="7620" cy="18574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Freeform 78"/>
            <p:cNvSpPr/>
            <p:nvPr/>
          </p:nvSpPr>
          <p:spPr>
            <a:xfrm>
              <a:off x="6974109" y="3587024"/>
              <a:ext cx="8477" cy="17717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Freeform 79"/>
            <p:cNvSpPr/>
            <p:nvPr/>
          </p:nvSpPr>
          <p:spPr>
            <a:xfrm>
              <a:off x="6899909" y="3664653"/>
              <a:ext cx="12764" cy="1695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6912196" y="3587024"/>
              <a:ext cx="10096" cy="17717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6902576" y="3639126"/>
              <a:ext cx="12382" cy="19717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Freeform 82"/>
            <p:cNvSpPr/>
            <p:nvPr/>
          </p:nvSpPr>
          <p:spPr>
            <a:xfrm>
              <a:off x="6933532" y="3535589"/>
              <a:ext cx="11621" cy="20765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>
              <a:off x="6950105" y="3535589"/>
              <a:ext cx="12764" cy="20765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6927722" y="3553210"/>
              <a:ext cx="1524" cy="3143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6918483" y="3562164"/>
              <a:ext cx="8763" cy="18574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Freeform 86"/>
            <p:cNvSpPr/>
            <p:nvPr/>
          </p:nvSpPr>
          <p:spPr>
            <a:xfrm>
              <a:off x="6906862" y="3610551"/>
              <a:ext cx="11621" cy="22860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Freeform 87"/>
            <p:cNvSpPr/>
            <p:nvPr/>
          </p:nvSpPr>
          <p:spPr>
            <a:xfrm>
              <a:off x="6950105" y="3687418"/>
              <a:ext cx="31432" cy="19717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Freeform 88"/>
            <p:cNvSpPr/>
            <p:nvPr/>
          </p:nvSpPr>
          <p:spPr>
            <a:xfrm>
              <a:off x="6920769" y="3610551"/>
              <a:ext cx="24479" cy="22860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Freeform 89"/>
            <p:cNvSpPr/>
            <p:nvPr/>
          </p:nvSpPr>
          <p:spPr>
            <a:xfrm>
              <a:off x="6928770" y="3562164"/>
              <a:ext cx="16383" cy="18574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6918006" y="3639126"/>
              <a:ext cx="27146" cy="19717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6950105" y="3610551"/>
              <a:ext cx="25527" cy="22860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>
              <a:off x="6950105" y="3562164"/>
              <a:ext cx="17526" cy="18574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Freeform 93"/>
            <p:cNvSpPr/>
            <p:nvPr/>
          </p:nvSpPr>
          <p:spPr>
            <a:xfrm>
              <a:off x="6950105" y="3587024"/>
              <a:ext cx="21717" cy="17717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6924960" y="3587024"/>
              <a:ext cx="20193" cy="17717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6914863" y="3712945"/>
              <a:ext cx="30290" cy="20574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Freeform 96"/>
            <p:cNvSpPr/>
            <p:nvPr/>
          </p:nvSpPr>
          <p:spPr>
            <a:xfrm>
              <a:off x="6916482" y="3664653"/>
              <a:ext cx="28670" cy="1695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Freeform 97"/>
            <p:cNvSpPr/>
            <p:nvPr/>
          </p:nvSpPr>
          <p:spPr>
            <a:xfrm>
              <a:off x="6915340" y="3687418"/>
              <a:ext cx="29813" cy="19717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Freeform 98"/>
            <p:cNvSpPr/>
            <p:nvPr/>
          </p:nvSpPr>
          <p:spPr>
            <a:xfrm>
              <a:off x="6898289" y="3687418"/>
              <a:ext cx="12764" cy="19717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>
              <a:off x="6985729" y="3687418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6984205" y="3664653"/>
              <a:ext cx="10763" cy="1695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6927246" y="3556354"/>
              <a:ext cx="6763" cy="5810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>
              <a:off x="6962869" y="3556354"/>
              <a:ext cx="6287" cy="5810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AutoShape 103"/>
            <p:cNvSpPr/>
            <p:nvPr/>
          </p:nvSpPr>
          <p:spPr>
            <a:xfrm>
              <a:off x="6945153" y="355635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6922293" y="3580738"/>
              <a:ext cx="6477" cy="6287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6967632" y="3580738"/>
              <a:ext cx="6477" cy="6287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AutoShape 106"/>
            <p:cNvSpPr/>
            <p:nvPr/>
          </p:nvSpPr>
          <p:spPr>
            <a:xfrm>
              <a:off x="6945153" y="3580738"/>
              <a:ext cx="4953" cy="6287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Freeform 107"/>
            <p:cNvSpPr/>
            <p:nvPr/>
          </p:nvSpPr>
          <p:spPr>
            <a:xfrm>
              <a:off x="6918483" y="3604645"/>
              <a:ext cx="6477" cy="5810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Freeform 108"/>
            <p:cNvSpPr/>
            <p:nvPr/>
          </p:nvSpPr>
          <p:spPr>
            <a:xfrm>
              <a:off x="6971918" y="3604645"/>
              <a:ext cx="6096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>
              <a:off x="6945153" y="3604645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6914863" y="3633316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6975728" y="3633316"/>
              <a:ext cx="5810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>
              <a:off x="6945153" y="363331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6912196" y="3658843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6978395" y="3658843"/>
              <a:ext cx="5810" cy="5810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>
              <a:off x="6945153" y="3658843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Freeform 116"/>
            <p:cNvSpPr/>
            <p:nvPr/>
          </p:nvSpPr>
          <p:spPr>
            <a:xfrm>
              <a:off x="6911053" y="3681607"/>
              <a:ext cx="5429" cy="5810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Freeform 117"/>
            <p:cNvSpPr/>
            <p:nvPr/>
          </p:nvSpPr>
          <p:spPr>
            <a:xfrm>
              <a:off x="6980395" y="3681607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>
              <a:off x="6945153" y="3681607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Freeform 119"/>
            <p:cNvSpPr/>
            <p:nvPr/>
          </p:nvSpPr>
          <p:spPr>
            <a:xfrm>
              <a:off x="6910006" y="3707134"/>
              <a:ext cx="4953" cy="5810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6981538" y="3707134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>
              <a:off x="6945153" y="370713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AutoShape 122"/>
            <p:cNvSpPr/>
            <p:nvPr/>
          </p:nvSpPr>
          <p:spPr>
            <a:xfrm>
              <a:off x="6945153" y="3733519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3" name="Group 123"/>
          <p:cNvGrpSpPr/>
          <p:nvPr/>
        </p:nvGrpSpPr>
        <p:grpSpPr>
          <a:xfrm>
            <a:off x="6649402" y="4666547"/>
            <a:ext cx="587026" cy="585502"/>
            <a:chOff x="6649402" y="4666547"/>
            <a:chExt cx="587026" cy="585502"/>
          </a:xfrm>
        </p:grpSpPr>
        <p:sp>
          <p:nvSpPr>
            <p:cNvPr id="124" name="AutoShape 124"/>
            <p:cNvSpPr/>
            <p:nvPr/>
          </p:nvSpPr>
          <p:spPr>
            <a:xfrm>
              <a:off x="6649402" y="4666547"/>
              <a:ext cx="587026" cy="585502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6793896" y="4847236"/>
              <a:ext cx="301085" cy="21374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6" name="TextBox 126"/>
          <p:cNvSpPr txBox="1"/>
          <p:nvPr/>
        </p:nvSpPr>
        <p:spPr>
          <a:xfrm>
            <a:off x="7288006" y="2140272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通过角色的言行举止、外貌特征、习惯爱好等方面，刻画其独特的性格特点。</a:t>
            </a:r>
          </a:p>
        </p:txBody>
      </p:sp>
      <p:sp>
        <p:nvSpPr>
          <p:cNvPr id="127" name="TextBox 127"/>
          <p:cNvSpPr txBox="1"/>
          <p:nvPr/>
        </p:nvSpPr>
        <p:spPr>
          <a:xfrm>
            <a:off x="7288006" y="3387809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展现角色在成长过程中的经历、挫折和转变，分析其性格形成的原因和影响因素。</a:t>
            </a:r>
          </a:p>
        </p:txBody>
      </p:sp>
      <p:sp>
        <p:nvSpPr>
          <p:cNvPr id="128" name="TextBox 128"/>
          <p:cNvSpPr txBox="1"/>
          <p:nvPr/>
        </p:nvSpPr>
        <p:spPr>
          <a:xfrm>
            <a:off x="7288006" y="4658974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揭示角色在面对困境和挑战时的心理变化和成长，突显其性格的坚韧和成长的力量。</a:t>
            </a:r>
          </a:p>
        </p:txBody>
      </p:sp>
      <p:grpSp>
        <p:nvGrpSpPr>
          <p:cNvPr id="129" name="Group 1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0" name="AutoShape 1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AutoShape 1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AutoShape 1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AutoShape 1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6" name="AutoShape 1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TextBox 1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展现角色性格特点及成长历程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2" name="AutoShape 12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18" name="Freeform 18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2" name="AutoShape 22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5" name="Freeform 25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1" name="Connector 31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2" name="Connector 32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3" name="Group 33"/>
          <p:cNvGrpSpPr/>
          <p:nvPr/>
        </p:nvGrpSpPr>
        <p:grpSpPr>
          <a:xfrm>
            <a:off x="7860526" y="2433468"/>
            <a:ext cx="1038363" cy="440204"/>
            <a:chOff x="7860526" y="2433468"/>
            <a:chExt cx="1038363" cy="440204"/>
          </a:xfrm>
        </p:grpSpPr>
        <p:cxnSp>
          <p:nvCxnSpPr>
            <p:cNvPr id="34" name="Connector 34"/>
            <p:cNvCxnSpPr/>
            <p:nvPr/>
          </p:nvCxnSpPr>
          <p:spPr>
            <a:xfrm>
              <a:off x="7860526" y="2433468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8305083" y="2866340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6" name="TextBox 36"/>
          <p:cNvSpPr txBox="1"/>
          <p:nvPr/>
        </p:nvSpPr>
        <p:spPr>
          <a:xfrm>
            <a:off x="1062867" y="3065722"/>
            <a:ext cx="2447925" cy="193415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分析角色行为背后的动机和原因，解释其行为的合理性和必然性。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053162" y="1245013"/>
            <a:ext cx="2447925" cy="22876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展现角色在做出决策时的思考过程和权衡取舍，揭示其决策的智慧和勇气。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066398" y="3843528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通过角色的行为结果和反馈，分析其决策的正确性和影响，引导读者思考和学习。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0" name="AutoShape 4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TextBox 6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揭示角色行为动机与决策过程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2" name="Connector 6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63" name="Connector 6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刻画角色在不同情感状态下的表现和行为，让读者深入感受其情感的真实和深刻。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通过角色与其他人物之间的互动和交流，展现其情感的变化和影响，增强故事的感染力和传动力。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22514" b="22514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22514" b="22514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展现角色在情感方面的起伏和变化，分析其情感产生的原因和影响因素。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刻画角色情感变化及影响因素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成功案例分析：经典小说人物塑造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545" r="5545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叛逆与矛盾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多情与善良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独特个性与价值观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贾宝玉天生叛逆，对封建礼教产生怀疑和不满，同时内心又充满矛盾，对家族和亲情有着深厚的感情。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他多情而善良，对身边的女子都抱有同情和关爱，但又无法摆脱封建社会的束缚，最终走向悲剧。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贾宝玉的独特个性和价值观使他成为封建社会的异类，但也正是这种独特性赋予了他深刻的人物魅力。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《红楼梦》中贾宝玉形象分析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7" name="Freeform 7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TextBox 9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1" name="Freeform 11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《哈姆雷特》中主人公心理剖析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哈姆雷特内心充满复仇的火焰，父亲的死和母亲的改嫁让他对现实产生强烈的反感。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在复仇的过程中，哈姆雷特内心充满了矛盾和挣扎，他不仅要面对现实的残酷，还要面对内心的道德审判。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哈姆雷特的悲剧在于他无法摆脱内心的矛盾和挣扎，最终走向了毁灭，成为了一个悲剧英雄。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复仇心理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矛盾与挣扎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悲剧英雄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自尊与自主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追求平等与自由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坚韧与勇敢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《简·爱》中女性独立意识体现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她坚定地追求平等和自由，反对封建社会的等级制度和男权思想。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在面对困难和挫折时，简·爱表现出坚韧不拔和勇敢无畏的精神，成为了一个具有独特魅力的女性形象。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简·爱具有强烈的自尊心和自主意识，她不甘于屈服于命运和他人的安排。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https://d.book118.com/337153023121006043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2024-09-17T13:22:42.134</cp:lastPrinted>
  <dcterms:created xsi:type="dcterms:W3CDTF">2024-09-17T05:22:42Z</dcterms:created>
  <dcterms:modified xsi:type="dcterms:W3CDTF">2024-09-17T05:22:44Z</dcterms:modified>
</cp:coreProperties>
</file>