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A1D8E-4F05-498A-AAD0-7F1A746E1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937F0-4A29-4DE8-AC13-D48858827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846F6-509C-44F4-9132-DD9399EAC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394CA-8776-4C88-B7A0-D4996994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5A8242-D322-4B65-A25A-598FE7512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298C00-F75D-40C8-8CF9-7C89D0E9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20716F-9F6D-4D84-994F-8CD32095A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DE3728-F652-423E-802A-088FC19F9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2A138-C734-4529-9EE9-E84056941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8B9750-EC6B-47DB-96AC-37175732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CFAE4E-5999-4424-8385-3E7D35109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5513305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妇产科医疗纠纷防范大纲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妇产科医疗纠纷概述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妇产科医疗纠纷防范措施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妇产科医疗纠纷处理流程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妇产科医疗纠纷概述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63" r="298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732" r="2973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医疗纠纷是指患者或其家属与医疗机构及其医务人员在诊疗、护理过程中因对医疗服务的不满意而产生的争执和纠纷。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根据产生原因和表现形式，医疗纠纷可分为医疗事故、医疗差错、医疗意外等类型。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33" b="175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64" b="1676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妇产科医疗纠纷的特点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复杂性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妇产科医疗纠纷往往涉及母婴安全和生殖健康，情况较为复杂，处理难度较大。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高风险性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妇产科医疗服务过程中可能存在高风险因素，如手术、分娩等，一旦发生纠纷，可能对母婴安全造成威胁。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妇产科医疗纠纷往往涉及患者及其家庭的切身利益和情感，容易引发情绪激动和冲突。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医疗服务质量问题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医患沟通不畅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患者期望值过高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医疗事故鉴定争议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医疗纠纷产生的原因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975" r="29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708" r="1370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如诊疗、护理过程中的失误或不当操作，导致患者受到伤害或死亡。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医务人员与患者及家属在沟通时信息传递不准确或不充分，导致误解和不满。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患者对医疗服务效果抱有过高期望，一旦未能达到预期效果，容易产生不满情绪。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对于医疗事故的鉴定结论，患者及其家属可能存在异议，引发纠纷。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妇产科医疗纠纷防范措施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288" r="272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599" r="235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提高医护人员法律意识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加强医护人员的法律意识，让他们明确自身在医疗活动中的法律责任和义务，提高风险防范意识。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定期组织医护人员参加法律法规培训，确保医护人员了解相关法律法规和医疗伦理规范。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6" r="27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加强医患沟通与交流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建立健全医患沟通机制，确保医护人员与患者及家属之间的有效沟通。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培训医护人员沟通技巧，提高其与患者及家属的沟通能力，减少误解和纠纷的发生。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制定并完善妇产科诊疗操作流程，确保诊疗过程符合医疗规范和标准。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加强医护人员对诊疗操作流程的培训和学习，提高其操作技能和风险防范能力。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规范诊疗操作流程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建立健全病历书写和管理制度，确保病历资料完整、准确、及时。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加强医护人员病历书写培训，提高其病历书写水平，确保病历资料能够为医疗纠纷处理提供有力证据。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完善病历书写与管理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建立医疗纠纷预警机制，对可能引发纠纷的风险点进行及时排查和预防。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加强医疗纠纷信息的收集、分析和反馈，及时发现和解决纠纷隐患，防止纠纷扩大和升级。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建立医疗纠纷预警机制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妇产科医疗纠纷处理流程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医疗纠纷报告制度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医疗纠纷发生后，医疗机构应立即向相关部门报告，包括医务科、质控科、保卫科等。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报告内容应包括纠纷发生的时间、地点、涉及人员、纠纷性质等信息，以便及时采取措施。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https://d.book118.com/337155133054006034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2024-09-08T06:26:55.512</cp:lastPrinted>
  <dcterms:created xsi:type="dcterms:W3CDTF">2024-09-07T22:26:55Z</dcterms:created>
  <dcterms:modified xsi:type="dcterms:W3CDTF">2024-09-07T22:26:57Z</dcterms:modified>
</cp:coreProperties>
</file>