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846C11-828B-431E-9221-E312699A9A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3092D3-9177-4A1E-91D7-E9CC13939C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B2D5EA-DAE9-447C-B2A6-3E00CDED18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A9149B-F0FB-4B22-8E53-0B5D01E903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94B9DD-2119-48C0-A466-527A79E1F9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8026A6-CF3D-4D1F-A224-A2BC505A48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C6B85C1-543E-4DF0-BECE-7CF064E532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85966B-83BB-4BF2-BFE9-2BAA80916E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D4D5F6-A56D-4606-805D-C78B371BBD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6E8889-F043-43BB-AC88-74DB6AC09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5B7BBA-9A46-430B-9107-04DE54CC90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7156003040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胸痹中西医理论概述护理课件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胸痹的中医学理论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胸痹的西医学理论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胸痹的中西医结合护理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胸痹患者的心理护理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胸痹患者的康复护理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胸痹患者的健康教育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胸痹的中医学理论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胸痹是指胸部闷痛，甚则胸痛彻背，喘息不得卧为主症的一类疾病，根据病因和症状的不同，可分为心血瘀阻、痰浊内阻、寒凝心脉、气滞心胸等类型。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痹是指胸部闷痛，甚则胸痛彻背，喘息不得卧为主症的一类疾病。中医学认为，胸痹的发生与心、肺、肝、脾等多个脏腑有关，其病机主要为心脉痹阻，病位在心。根据病因和症状的不同，胸痹可分为心血瘀阻、痰浊内阻、寒凝心脉、气滞心胸等类型。不同类型的胸痹治疗方法也不同，需根据患者的具体情况进行辨证施治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胸痹的定义与分类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胸痹的病因主要包括劳累过度、情志内伤、饮食不节、气候变化等因素，这些因素导致心脉痹阻，气血不畅，引起胸部闷痛等症状。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痹的病因主要包括劳累过度、情志内伤、饮食不节、气候变化等因素。劳累过度会损伤心气，导致心脉不畅；情志内伤会导致气机郁结，影响气血运行；饮食不节会导致痰浊内生，阻塞心脉；气候变化也会影响气血运行，导致心脉痹阻。这些因素相互作用，引起胸部闷痛等症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胸痹的病因病机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胸痹的辨证论治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胸痹的辨证论治主要根据患者的症状、舌象、脉象等因素进行综合分析，确定病因病机，选择合适的治疗方法。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胸痹的辨证论治是中医学治疗胸痹的重要手段之一。通过对患者的症状、舌象、脉象等因素进行综合分析，可以确定病因病机，选择合适的治疗方法。常用的治疗方法包括活血化瘀、通络止痛、豁痰开窍等。同时，还需要注意调理患者的饮食起居，加强心理疏导，提高患者的生活质量和康复效果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胸痹的西医学理论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冠状动脉粥样硬化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心肌缺血缺氧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炎症反应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氧化应激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胸痹的病理生理机制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24" r="16524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9550" r="955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260" b="126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冠状动脉粥样硬化的形成导致血管狭窄，影响心肌供血。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心肌缺血缺氧导致心肌细胞代谢障碍，引发胸痹。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炎症反应参与胸痹的发生发展，促进冠状动脉粥样硬化的形成。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氧化应激反应导致血管内皮损伤，加重心肌缺血缺氧。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劳力性心绞痛，休息或服用硝酸甘油后可缓解。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稳定性心绞痛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000" r="18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不稳定性心绞痛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心肌梗死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休息时或轻度劳力时发生的心绞痛，伴有心电图缺血改变。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持续性胸痛，心电图和心肌酶谱异常升高。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胸痹的分类与诊断标准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772" r="17772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9" r="1751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抗血小板聚集、降脂、扩张冠状动脉等药物治疗。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冠状动脉造影及支架植入术等。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介入治疗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冠状动脉搭桥术等。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外科治疗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心理康复、运动康复等。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康复治疗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胸痹的治疗原则与方法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https://d.book118.com/337156003040006033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2024-09-06T14:31:03.900</cp:lastPrinted>
  <dcterms:created xsi:type="dcterms:W3CDTF">2024-09-06T06:31:03Z</dcterms:created>
  <dcterms:modified xsi:type="dcterms:W3CDTF">2024-09-06T06:31:05Z</dcterms:modified>
</cp:coreProperties>
</file>