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C6C0F-FB46-43DB-8C46-B0175AC87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09742B-B936-432E-AB93-23CDB168F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67A980-9B6D-4989-AE96-85EB9CDFB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2645C3-E786-4A3F-93E9-053395995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7AE907-4A7B-4334-A371-F04049421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356C65-B272-4A60-A779-5EDC0AB74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139614-6585-4EF8-881B-D77B88901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20852F-C0D4-410F-8242-886F0BEAA3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AF58E0-6940-46EC-B1A3-38A7C477E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C3027-5C23-4B3A-BF9C-707D75043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0BD593-324C-4CE9-80BE-779939530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15612305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路政个人的年终工作总结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工作中遇到的挑战与问题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对公司的建议与展望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375" r="113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708" r="708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回顾过去一年的工作，总结经验教训，为新的一年制定更合理的工作计划。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展示个人在工作中的成绩和贡献，以及对团队的贡献。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发现自身在工作中存在的问题和不足，以便改进和提高。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288" r="1928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555" r="1455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122" r="1712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754" r="1675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包括巡查路线、频次、发现的问题及处理情况等。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包括执法依据、程序、结果及遇到的困难和问题等。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包括宣传内容、形式、效果及需要改进的地方等。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包括与同事的沟通、协作、配合及团队氛围等。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路政巡查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路政执法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路政宣传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工作成果与业绩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全年无休，按照既定路线和频次完成了路政巡查任务，确保了道路安全畅通。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路政巡查任务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执法案件处理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应急处置工作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依法处理各类路政违法案件，包括超限超载、损坏路产等，有效维护了路产路权。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在恶劣天气、交通事故等突发事件中，迅速响应并参与应急处置，保障了道路通行安全。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本年度工作完成情况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226" b="82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039" b="203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5271" b="1527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重点工作成果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打击非法超限超载行为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通过联合执法、夜间突击检查等方式，有效打击了非法超限超载行为，降低了道路损坏和交通事故风险。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推进智能化路政管理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参与推进智能化路政管理系统建设，提高了路政管理的效率和准确性。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提升公众服务意识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通过参加培训、学习交流等方式，提升了公众服务意识和服务水平，获得了群众的好评。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能够高效完成各项工作任务，包括日常巡查、案件处理、应急处置等，工作效率得到了领导和同事的认可。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833" r="148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在工作中注重细节和规范性，保证了工作质量，减少了工作失误和疏漏。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50" r="13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在工作中能够积极思考、勇于创新，提出了一些新的工作思路和方法，为路政管理工作注入了新的活力。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业绩表现与评价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个人能力提升与成长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路政业务技能提高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在处理路政案件、路产保护和路权维护等方面，我的业务技能得到了显著提高，能够独立处理复杂问题。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数据分析能力增强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通过参与项目和数据整理工作，我提高了数据分析能力，能够运用相关软件对路政数据进行有效分析。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路政法规与政策掌握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通过不断学习和实践，我更加熟悉了路政管理的相关法规和政策，能够准确运用在工作中。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沟通能力提高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通过与不同部门、不同层级的沟通，我的沟通能力得到了锻炼和提高，能够更有效地传达信息和解决问题。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团队协作意识提升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在工作中，我积极与同事协作，共同完成任务，深刻体会到了团队协作的重要性。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领导力培养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在参与一些团队项目和担任临时负责人的过程中，我逐渐培养了一定的领导力，能够带领团队完成任务。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5908" r="59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团队协作与沟通能力增强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创新思维与解决问题能力结合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在工作中，我不断尝试新的方法和思路解决问题，将创新思维与解决问题能力相结合，取得了良好的效果。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问题分析与解决能力增强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在工作中遇到问题时，我能够迅速分析问题本质，提出解决方案，并付诸实践。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应对突发事件的能力提升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通过参与处理一些路政突发事件，我提高了应对突发事件的能力，能够在紧急情况下保持冷静并妥善处理。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解决问题的能力提高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https://d.book118.com/337156123056006041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2024-09-14T03:29:05.566</cp:lastPrinted>
  <dcterms:created xsi:type="dcterms:W3CDTF">2024-09-13T19:29:05Z</dcterms:created>
  <dcterms:modified xsi:type="dcterms:W3CDTF">2024-09-13T19:29:07Z</dcterms:modified>
</cp:coreProperties>
</file>