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00E56-C1E6-4703-8295-DAC0EE16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BD4A5-4E08-456E-A4B0-2A38A002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A253E-80DC-4ED8-9B74-DC07FD3ED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7849B-FE8B-4CC6-BDFE-05672A71B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F1F30-906C-4427-8D0A-663468CF0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4B404-60DC-498E-B008-F39668909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268F7-D455-41D6-804E-E8F4E0F76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761AB-9B96-4959-9BCB-C81EBA6B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9A7E4-4905-4356-BC44-60F39804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D0FD8-CF25-44EC-BD6E-0BF57817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9634D-DBE8-45FF-991A-234C9126F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60150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营销管理架构重点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案例分析：成功企业的营销管理架构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营销是关于识别、预测并满足消费者或客户的需求和愿望的科学和艺术。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在现代商业环境中，营销是推动企业成功的重要因素，它帮助企业与消费者建立联系，并创造价值。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识别并理解不同消费者群体的需求和行为，以便更有效地满足他们的需求。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7" r="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确定企业及其产品在市场中的独特位置，以区别于竞争对手。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指产品、价格、促销和分销策略的组合，用于满足目标市场的需求。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营销管理的核心概念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营销管理的流程与框架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38" r="124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收集和分析关于消费者、竞争对手和行业的数据，以指导营销决策。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基于市场研究的结果，制定满足目标市场需求的营销策略。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实施制定的营销策略，包括产品开发、定价、促销和分销等。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通过收集和分析销售数据、客户反馈等，评估营销活动的成功与否，以便进行优化。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市场细分是根据消费者需求的差异性，将整体市场划分为若干个具有共同特征的子市场的过程。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市场细分有助于企业更好地了解消费者需求，发掘潜在市场机会，制定更有针对性的营销策略，提高市场占有率和竞争力。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市场细分的概念与重要性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市场细分的方法包括地理细分、人口细分、心理细分和行为细分等。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确定市场细分变量、收集和分析数据、评估细分市场的潜力和吸引力、选择目标市场。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市场细分的方法与步骤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根据企业战略和市场细分情况，选择适合企业进入的目标市场。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通过产品、价格、渠道和促销等手段，在目标市场中塑造独特的品牌形象和竞争优势。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92" r="34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目标市场的选择与定位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明确产品的目标市场、消费者群体和竞争优势，确保产品与市场需求相匹配。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不断推陈出新，通过研发、改良等方式提高产品附加值和竞争力。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确保产品符合相关标准和消费者期望，建立品牌信誉和忠诚度。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根据市场竞争对手的价格水平制定价格，保持竞争优势。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根据产品的成本和预期利润制定价格，确保盈利和市场份额。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根据消费者对产品价值的认知制定价格，提供物有所值的体验。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792" r="19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通过自有销售渠道或直销团队直接与消费者建立联系。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借助经销商、代理商等中间商将产品销售给消费者。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利用电商平台、社交媒体等网络平台进行销售和推广。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通过各种媒体广告提高产品知名度和吸引消费者。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792" b="1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通过折扣、赠品、限时优惠等方式刺激消费者购买。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通过公关活动、赞助等形式提升品牌形象和声誉。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https://d.book118.com/337160150135006042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2024-09-16T04:21:24.928</cp:lastPrinted>
  <dcterms:created xsi:type="dcterms:W3CDTF">2024-09-15T20:21:24Z</dcterms:created>
  <dcterms:modified xsi:type="dcterms:W3CDTF">2024-09-15T20:21:27Z</dcterms:modified>
</cp:coreProperties>
</file>