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5359B7A-3809-4A91-90F8-987675E1C21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A61F09-50ED-440A-8E70-566AE0586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F93935-ECBF-4A4B-91EB-F47FE0CDE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5379F-A5EC-46C3-BF99-7D8CAEA0C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0ACA4-DFF8-4A53-AA4B-1E2EE1386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F31D9F-B93D-4F4B-9412-A62B68B9D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1EBB12-0340-4AD3-AAB6-BD6C264CB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54625AE-FC72-45D5-8835-223707B63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B79284-3F51-4078-A009-F9AFDDB43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9F38F6-47E8-458E-B9BC-58A616F98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98A73-406D-4115-84A8-51F597F6C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82B61-60BF-4379-AA40-CBA48E486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C7004ED-FD17-4998-BC88-E851D43490D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4C232C1-1C0A-48CE-B37B-05C20C3A0319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61001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1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2731680" y="1994400"/>
            <a:ext cx="6484680" cy="5652000"/>
          </a:xfrm>
          <a:prstGeom prst="rect">
            <a:avLst/>
          </a:prstGeom>
          <a:ln w="0">
            <a:noFill/>
          </a:ln>
        </p:spPr>
      </p:pic>
      <p:pic>
        <p:nvPicPr>
          <p:cNvPr id="73" name="图片 26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1838520" y="804960"/>
            <a:ext cx="3520080" cy="2998080"/>
          </a:xfrm>
          <a:prstGeom prst="rect">
            <a:avLst/>
          </a:prstGeom>
          <a:ln w="0">
            <a:noFill/>
          </a:ln>
        </p:spPr>
      </p:pic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行业人员管理跨团队协作培训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7" name="图片 24"/>
          <p:cNvPicPr/>
          <p:nvPr/>
        </p:nvPicPr>
        <p:blipFill>
          <a:blip r:embed="rId3"/>
          <a:srcRect l="84397"/>
          <a:stretch>
            <a:fillRect/>
          </a:stretch>
        </p:blipFill>
        <p:spPr>
          <a:xfrm>
            <a:off x="9623520" y="0"/>
            <a:ext cx="2567880" cy="6857640"/>
          </a:xfrm>
          <a:prstGeom prst="rect">
            <a:avLst/>
          </a:prstGeom>
          <a:ln w="0">
            <a:noFill/>
          </a:ln>
        </p:spPr>
      </p:pic>
      <p:pic>
        <p:nvPicPr>
          <p:cNvPr id="78" name="图片 4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0" y="0"/>
            <a:ext cx="299232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团队建设与领导力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跨团队合作技巧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跨文化团队协作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跨部门协作与项目管理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图片 16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15"/>
          <p:cNvPicPr/>
          <p:nvPr/>
        </p:nvPicPr>
        <p:blipFill>
          <a:blip r:embed="rId3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65555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行业人员管理跨团队协作培训概述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行业人员管理中，跨团队协作培训是至关重要的一环。通过培训，员工可以提升团队合作能力，增强沟通技巧，达成共同目标。本课程旨在为行业人员提供一种有效的协作学习方式，帮助他们更好地适应多元化的团队环境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93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行业人员管理挑战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行业人员管理中存在着诸多挑战，如沟通不畅、目标不明确、团队协作矛盾等问题。这些挑战可能导致工作效率低下，影响团队绩效。因此，跨团队协作培训势在必行，旨在解决这些问题，提升团队整体表现。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98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9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0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跨团队协作的意义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1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不同团队间的合作能够促进创新思维，激发团队潜力。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促进创新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协作模式的建立可以提高工作效率，降低沟通成本。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提升效率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5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团队之间的协作可以增强员工的归属感，提升团队凝聚力。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增强凝聚力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7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跨团队协作能拓展员工的视野，促进个人成长和发展。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8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拓展视野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9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0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11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培训内容概览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本培训课程涵盖了团队协作技巧、沟通方法、冲突解决策略等内容。学员将学习如何与不同团队协作，如何有效沟通，以及如何化解团队内部矛盾。培训结束后，学员将具备更加全面的跨团队协作能力和领导潜力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1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7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培训收获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学会与不同团队合作，提升团队整体合作效率。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提升团队合作能力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学习有效沟通方法，避免信息传递不畅造成的问题。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增强沟通技巧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掌握冲突解决策略，化解团队内部矛盾，保持团队和谐。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解决团队矛盾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培养团队协作领导力，为团队发展提供更好的引领。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提升领导能力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7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8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29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3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团队建设与领导力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34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3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团队建设的基础概念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团队建设是指通过有效的组织和管理，促进团队成员之间的合作和沟通，达到团队共同目标的过程。建立高效团队文化是团队建设的基础，包括建立信任、鼓励协作、明确目标、促进沟通等原则。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39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0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领导力与团队管理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领导者的决策和行为对团队绩效和氛围的影响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领导力影响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不同领导风格如民主型、指导型、变革型在团队协作中的应用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领导风格应用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如何通过激励措施提高团队成员的工作积极性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激励团队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5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1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5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沟通问题解决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有效沟通技巧的培养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沟通策略的制定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团队协作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团队如何协作处理复杂问题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如何平衡个人利益与团队目标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团队动态与沟通技巧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动态关系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团队内部角色的分工与协作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团队冲突处理及解决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6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67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团队建设实践案例分享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团队建设成功案例的特点和经验总结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成功案例分享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如何应对团队建设过程中遇到的挑战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挑战解决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案例中的关键成功因素是什么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成功因素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78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9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团队建设的关键要素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确定团队的使命和愿景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明确目标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建立团队成员之间的信任关系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培养信任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建立有效的沟通渠道和机制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强化沟通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鼓励团队成员之间的合作与协同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促进协作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9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0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91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团队建设的重要性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团队建设对于组织的发展和成长至关重要。一个高效的团队能够提高工作效率，促进创新，增强团队凝聚力，实现组织目标。建设良好的团队文化和管理氛围是保证团队成功的关键因素之一。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7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98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9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跨团队合作技巧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2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203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跨团队合作的重要性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当今商业环境中，跨团队合作扮演着至关重要的角色。通过不同团队之间的协作，可以整合资源，提高工作效率，实现创新，并且更好地满足客户需求。然而，跨团队合作也面临着挑战，如沟通障碍、文化差异等，因此需要有效的管理和技巧来克服这些障碍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08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1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互相信任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建立良好的关系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展示诚信和诚意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目标一致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明确共同目标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确保团队成员理解目标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适应能力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灵活应对变化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接受不同意见和想法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团队协作的关键要素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有效沟通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明确表达意图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倾听他人意见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3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4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解决跨团队合作中的冲突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6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确保信息传递清晰准确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沟通是关键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8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明确各方期望和目标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建立共识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找到双方都可以接受的解决方案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寻求妥协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寻求第三方中立的协助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专业调解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3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5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236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跨团队合作案例分析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多团队协作实现创新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成功案例</a:t>
            </a: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协同工作打破局限性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成功案例</a:t>
            </a: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跨部门合作提升效率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成功案例</a:t>
            </a: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47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https://d.book118.com/337161001011006055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行业人员管理跨团队协作培训</vt:lpstr>
      <vt:lpstr>目录</vt:lpstr>
      <vt:lpstr>第1章 简介</vt:lpstr>
      <vt:lpstr>行业人员管理跨团队协作培训概述</vt:lpstr>
      <vt:lpstr> </vt:lpstr>
      <vt:lpstr>跨团队协作的意义</vt:lpstr>
      <vt:lpstr> </vt:lpstr>
      <vt:lpstr>培训收获</vt:lpstr>
      <vt:lpstr>第2章 团队建设与领导力</vt:lpstr>
      <vt:lpstr> </vt:lpstr>
      <vt:lpstr>领导力与团队管理</vt:lpstr>
      <vt:lpstr>团队动态与沟通技巧</vt:lpstr>
      <vt:lpstr>团队建设实践案例分享</vt:lpstr>
      <vt:lpstr>团队建设的关键要素</vt:lpstr>
      <vt:lpstr> </vt:lpstr>
      <vt:lpstr>第3章 跨团队合作技巧</vt:lpstr>
      <vt:lpstr> </vt:lpstr>
      <vt:lpstr>团队协作的关键要素</vt:lpstr>
      <vt:lpstr>解决跨团队合作中的冲突</vt:lpstr>
      <vt:lpstr>跨团队合作案例分析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2024-09-29T14:38:33.129</cp:lastPrinted>
  <dcterms:created xsi:type="dcterms:W3CDTF">2024-09-29T06:38:33Z</dcterms:created>
  <dcterms:modified xsi:type="dcterms:W3CDTF">2024-09-29T06:38:35Z</dcterms:modified>
</cp:coreProperties>
</file>