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1C1A39-C17A-4642-BF00-0ED29FD1FE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D6E29-E5DA-492D-9A1C-F787FCCEBA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5BCCCB-4FC1-468E-A7F5-523A6F1B69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C8F120-15E3-46A6-B9FB-EC144F5EA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EA779E-C4EA-4ACA-BD8F-0E0FF9C0E5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866E568-E3F9-4020-ACCA-CF91352D8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49A4A97-0A32-4B15-A498-04E1A23A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8CBC55-F833-4A67-9820-2B7E0D7A2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7D13D5-A326-43C4-BE69-5C341FED3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554619-679B-4348-8EC5-E04A7C0CFC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BCB6CB-4367-4358-B0F2-736490A4C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716214411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机械设计基础第12章轴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汇报时间：2024-01-14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轴的基本概念与分类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轴的结构设计与分析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轴的强度与刚度计算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轴的振动与稳定性分析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轴的疲劳强度与寿命预测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轴的设计实例与案例分析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轴的基本概念与分类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轴的作用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轴是机械中传递扭矩和承受弯矩的重要零件，用于支撑旋转零件并传递运动和动力。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轴在机械中起到连接、支撑和传递扭矩的作用，是机械传动系统中的重要组成部分。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按承载方式分类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心轴、传动轴、转轴。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按轴线形状分类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直轴、曲轴、挠性轴。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心轴只承受弯矩而不传递扭矩，传动轴只传递扭矩而不承受弯矩，转轴既承受弯矩又传递扭矩。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轴的材料应具有足够的强度和刚度，良好的耐磨性和耐腐蚀性，以及良好的加工性能。常用的轴材料有碳素钢、合金钢、球墨铸铁等。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材料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制造工艺包括毛坯制造、热处理、机械加工和表面处理等。毛坯制造可采用铸造、锻造或焊接等方法；热处理可提高轴的力学性能和耐磨性；机械加工包括车削、磨削、铣削等工序，以保证轴的精度和表面质量；表面处理可采用喷涂、电镀等方法，以提高轴的耐腐蚀性和美观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制造工艺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轴的材料与制造工艺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轴的结构设计与分析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77" b="677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986" r="15986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497" r="15497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990" r="14990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轴通常由轴颈、轴头、轴身和轴承等部分组成。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轴是机械中重要的零部件之一，主要功能是支撑旋转零件、传递运动和动力。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轴的组成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轴的功能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  <a:headEnd type="none"/>
            <a:tailEnd type="triangle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轴的结构组成及功能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轴的结构设计应遵循强度、刚度、稳定性、耐磨性、耐腐蚀性、制造工艺性、经济性等原则。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轴的结构设计一般采用经验设计法、类比设计法、优化设计法等。其中，经验设计法主要依赖设计师的经验和判断，类比设计法则是借鉴相似产品的设计经验，优化设计法则是基于数学模型的优化算法进行设计。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0031" r="2003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轴的结构设计原则与方法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典型轴系结构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典型轴系结构包括齿轮轴系、带轮轴系、链轮轴系等。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齿轮轴系主要由齿轮、轴、轴承等组成，用于传递动力和改变转速；带轮轴系主要由带轮、轴、轴承等组成，用于传递动力和改变传动比；链轮轴系主要由链轮、轴、轴承等组成，用于传递动力和适应较大中心距的传动。这些典型轴系结构在机械设计中应用广泛，具有代表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典型轴系结构分析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轴的强度与刚度计算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轴在工作时受到弯矩、扭矩和轴向力的共同作用，需对这些力进行详细分析。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轴的受力分析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为确保轴在正常工作条件下不发生断裂或塑性变形，需满足一定的强度条件，如弯曲强度、剪切强度和扭转强度等。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强度条件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轴的强度受材料性能、截面形状和尺寸、载荷性质及分布情况等多种因素影响。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轴的受力分析及强度条件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为确保轴在正常工作条件下不发生过量弹性变形，需满足一定的刚度条件，如弯曲刚度和扭转刚度等。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298" r="529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刚度条件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通过计算或实验测定轴的刚度，与许用刚度进行比较，以判断轴是否满足刚度要求。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校核方法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083" r="130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85" r="168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轴的刚度受材料弹性模量、截面形状和尺寸、支撑条件等多种因素影响。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轴的刚度条件及校核方法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https://d.book118.com/337162144112006035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2024-09-10T02:26:26.731</cp:lastPrinted>
  <dcterms:created xsi:type="dcterms:W3CDTF">2024-09-09T18:26:26Z</dcterms:created>
  <dcterms:modified xsi:type="dcterms:W3CDTF">2024-09-09T18:26:28Z</dcterms:modified>
</cp:coreProperties>
</file>