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7A155-6E6F-42E1-A8BE-07D2E3FE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F2E82-B350-4C33-BC6F-E58D15094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4EB82-23EB-46C8-9D4F-C468EA76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A5158-A109-47BF-A5DF-A4BD7FBD6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9E0C0-256C-4ED0-A478-F06138713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EB83F-A4B0-461E-A542-D3A413636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0DFE7-BFED-40EC-B05B-60EE537C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EB0DF-3C51-40FD-ACE2-159AFDAD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8E2C4-DCEC-4940-BAB6-C4B4936C9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9817C-FBED-4E67-8079-3E822EC1B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A0E30-B96C-4C33-A90A-307C4D421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63023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老乡鸡营销策略研究方向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老乡鸡营销策略现状分析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老乡鸡竞争对手营销策略分析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老乡鸡营销策略优化建议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快餐行业的发展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随着生活节奏的加快，快餐行业在中国市场迅速崛起，成为餐饮业的重要组成部分。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市场上众多的快餐品牌，如肯德基、麦当劳等，使得快餐行业的竞争日益激烈。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消费者需求的多样化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消费者对于快餐的需求逐渐多样化，不仅要求口味好，还要求服务好、价格合理等。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通过对老乡鸡营销策略的研究，分析其成功的原因和存在的问题，提出针对性的改进建议，帮助老乡鸡在激烈的市场竞争中保持领先地位。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为老乡鸡提供有效的营销策略指导，提高其市场份额和品牌影响力；同时为其他快餐品牌提供借鉴和参考，推动整个快餐行业的健康发展。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老乡鸡营销策略现状分析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老乡鸡品牌定位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老乡鸡作为一家中式快餐连锁品牌，其品牌定位为提供健康、美味、快捷的中式快餐。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老乡鸡注重塑造亲切、温馨的品牌形象，通过统一的店面装修风格和员工服务，营造出舒适、亲切的用餐环境。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老乡鸡通过广告宣传、社交媒体营销等多种方式，提高品牌知名度和美誉度，吸引更多消费者。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老乡鸡的目标客户主要是年轻人、上班族和学生等快节奏生活的人群。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老乡鸡的市场定位为中高端快餐市场，注重提供高品质、有特色的快餐产品。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老乡鸡通过在重点城市开设门店、拓展线上销售渠道等方式，不断扩大市场份额。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老乡鸡目标市场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35" b="63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老乡鸡利用社交媒体进行品牌宣传和活动推广，提高品牌知名度和用户粘性。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老乡鸡以线下门店为主要销售渠道，通过门店销售获取客源。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老乡鸡积极布局线上平台，通过入驻第三方外卖平台、自建官方网站等方式，拓展线上销售渠道。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老乡鸡营销渠道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老乡鸡竞争对手营销策略分析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https://d.book118.com/337163023161006052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2024-09-26T14:44:22.249</cp:lastPrinted>
  <dcterms:created xsi:type="dcterms:W3CDTF">2024-09-26T06:44:22Z</dcterms:created>
  <dcterms:modified xsi:type="dcterms:W3CDTF">2024-09-26T06:44:24Z</dcterms:modified>
</cp:coreProperties>
</file>