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0" r:id="rId27"/>
  </p:sldIdLst>
  <p:sldSz cx="9144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tags" Target="tags/tag1.xml" /><Relationship Id="rId29" Type="http://schemas.openxmlformats.org/officeDocument/2006/relationships/presProps" Target="presProps.xml" /><Relationship Id="rId3" Type="http://schemas.openxmlformats.org/officeDocument/2006/relationships/slide" Target="slides/slide1.xml" /><Relationship Id="rId30" Type="http://schemas.openxmlformats.org/officeDocument/2006/relationships/viewProps" Target="viewProps.xml" /><Relationship Id="rId31" Type="http://schemas.openxmlformats.org/officeDocument/2006/relationships/theme" Target="theme/theme1.xml" /><Relationship Id="rId32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jpeg" /><Relationship Id="rId8" Type="http://schemas.openxmlformats.org/officeDocument/2006/relationships/image" Target="../media/image8.png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8504EC-CDE0-4FD5-BD66-46659E8197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F9060C-978A-4157-8F38-EBB986460C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75ACB7-C463-4C7D-B727-262F6FF43F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F9C89B-25C3-46A4-A2E0-133340CA9C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A2FD1DC-C64B-4382-90E1-5398CC51F7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24CB4E9-3233-413E-B025-E88CA8ECBB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734A12-74CA-4238-AB90-61D1E55502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294CC2-CAC8-46BE-B620-9201FA672C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79ADBD-8BB1-401A-97A8-9AA1166AAD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FF6C3E-B713-4D0A-8157-1A337631C0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D8ECE4-E430-4D97-930C-E43D0A53F9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bg object 16"/>
          <p:cNvSpPr/>
          <p:nvPr/>
        </p:nvSpPr>
        <p:spPr>
          <a:xfrm>
            <a:off x="622300" y="0"/>
            <a:ext cx="33655" cy="160655"/>
          </a:xfrm>
          <a:custGeom>
            <a:rect l="l" t="t" r="r" b="b"/>
            <a:pathLst>
              <a:path w="33654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622300" y="320675"/>
            <a:ext cx="33655" cy="161290"/>
          </a:xfrm>
          <a:custGeom>
            <a:rect l="l" t="t" r="r" b="b"/>
            <a:pathLst>
              <a:path w="33654" h="161290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622300" y="642408"/>
            <a:ext cx="33655" cy="161290"/>
          </a:xfrm>
          <a:custGeom>
            <a:rect l="l" t="t" r="r" b="b"/>
            <a:pathLst>
              <a:path w="33654" h="161290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622300" y="963612"/>
            <a:ext cx="33655" cy="160655"/>
          </a:xfrm>
          <a:custGeom>
            <a:rect l="l" t="t" r="r" b="b"/>
            <a:pathLst>
              <a:path w="33654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622300" y="1284287"/>
            <a:ext cx="33655" cy="160655"/>
          </a:xfrm>
          <a:custGeom>
            <a:rect l="l" t="t" r="r" b="b"/>
            <a:pathLst>
              <a:path w="33654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622300" y="1604962"/>
            <a:ext cx="33655" cy="160655"/>
          </a:xfrm>
          <a:custGeom>
            <a:rect l="l" t="t" r="r" b="b"/>
            <a:pathLst>
              <a:path w="33654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622300" y="1925637"/>
            <a:ext cx="33655" cy="160655"/>
          </a:xfrm>
          <a:custGeom>
            <a:rect l="l" t="t" r="r" b="b"/>
            <a:pathLst>
              <a:path w="33654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622300" y="2246312"/>
            <a:ext cx="33655" cy="161290"/>
          </a:xfrm>
          <a:custGeom>
            <a:rect l="l" t="t" r="r" b="b"/>
            <a:pathLst>
              <a:path w="33654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622300" y="2568046"/>
            <a:ext cx="33655" cy="161290"/>
          </a:xfrm>
          <a:custGeom>
            <a:rect l="l" t="t" r="r" b="b"/>
            <a:pathLst>
              <a:path w="33654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622300" y="2889250"/>
            <a:ext cx="33655" cy="160655"/>
          </a:xfrm>
          <a:custGeom>
            <a:rect l="l" t="t" r="r" b="b"/>
            <a:pathLst>
              <a:path w="33654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622300" y="3209925"/>
            <a:ext cx="33655" cy="160655"/>
          </a:xfrm>
          <a:custGeom>
            <a:rect l="l" t="t" r="r" b="b"/>
            <a:pathLst>
              <a:path w="33654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bg object 27"/>
          <p:cNvSpPr/>
          <p:nvPr/>
        </p:nvSpPr>
        <p:spPr>
          <a:xfrm>
            <a:off x="622300" y="3530600"/>
            <a:ext cx="33655" cy="161290"/>
          </a:xfrm>
          <a:custGeom>
            <a:rect l="l" t="t" r="r" b="b"/>
            <a:pathLst>
              <a:path w="33654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bg object 28"/>
          <p:cNvSpPr/>
          <p:nvPr/>
        </p:nvSpPr>
        <p:spPr>
          <a:xfrm>
            <a:off x="622300" y="4494212"/>
            <a:ext cx="33655" cy="160655"/>
          </a:xfrm>
          <a:custGeom>
            <a:rect l="l" t="t" r="r" b="b"/>
            <a:pathLst>
              <a:path w="33654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bg object 29"/>
          <p:cNvSpPr/>
          <p:nvPr/>
        </p:nvSpPr>
        <p:spPr>
          <a:xfrm>
            <a:off x="622300" y="4814888"/>
            <a:ext cx="33655" cy="160655"/>
          </a:xfrm>
          <a:custGeom>
            <a:rect l="l" t="t" r="r" b="b"/>
            <a:pathLst>
              <a:path w="33654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bg object 30"/>
          <p:cNvSpPr/>
          <p:nvPr/>
        </p:nvSpPr>
        <p:spPr>
          <a:xfrm>
            <a:off x="622300" y="5778500"/>
            <a:ext cx="33655" cy="160655"/>
          </a:xfrm>
          <a:custGeom>
            <a:rect l="l" t="t" r="r" b="b"/>
            <a:pathLst>
              <a:path w="33654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bg object 31"/>
          <p:cNvSpPr/>
          <p:nvPr/>
        </p:nvSpPr>
        <p:spPr>
          <a:xfrm>
            <a:off x="622300" y="6740525"/>
            <a:ext cx="33655" cy="81280"/>
          </a:xfrm>
          <a:custGeom>
            <a:rect l="l" t="t" r="r" b="b"/>
            <a:pathLst>
              <a:path w="33654" h="81279">
                <a:moveTo>
                  <a:pt x="33337" y="80962"/>
                </a:moveTo>
                <a:lnTo>
                  <a:pt x="0" y="80962"/>
                </a:lnTo>
                <a:lnTo>
                  <a:pt x="0" y="0"/>
                </a:lnTo>
                <a:lnTo>
                  <a:pt x="33337" y="0"/>
                </a:lnTo>
                <a:lnTo>
                  <a:pt x="33337" y="80962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bg object 32"/>
          <p:cNvSpPr/>
          <p:nvPr/>
        </p:nvSpPr>
        <p:spPr>
          <a:xfrm>
            <a:off x="1328737" y="0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bg object 33"/>
          <p:cNvSpPr/>
          <p:nvPr/>
        </p:nvSpPr>
        <p:spPr>
          <a:xfrm>
            <a:off x="1328737" y="320675"/>
            <a:ext cx="33655" cy="161290"/>
          </a:xfrm>
          <a:custGeom>
            <a:rect l="l" t="t" r="r" b="b"/>
            <a:pathLst>
              <a:path w="33655" h="161290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bg object 34"/>
          <p:cNvSpPr/>
          <p:nvPr/>
        </p:nvSpPr>
        <p:spPr>
          <a:xfrm>
            <a:off x="1328737" y="642408"/>
            <a:ext cx="33655" cy="161290"/>
          </a:xfrm>
          <a:custGeom>
            <a:rect l="l" t="t" r="r" b="b"/>
            <a:pathLst>
              <a:path w="33655" h="161290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bg object 35"/>
          <p:cNvSpPr/>
          <p:nvPr/>
        </p:nvSpPr>
        <p:spPr>
          <a:xfrm>
            <a:off x="1328737" y="963612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bg object 36"/>
          <p:cNvSpPr/>
          <p:nvPr/>
        </p:nvSpPr>
        <p:spPr>
          <a:xfrm>
            <a:off x="1328737" y="1284287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bg object 37"/>
          <p:cNvSpPr/>
          <p:nvPr/>
        </p:nvSpPr>
        <p:spPr>
          <a:xfrm>
            <a:off x="1328737" y="1604962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bg object 38"/>
          <p:cNvSpPr/>
          <p:nvPr/>
        </p:nvSpPr>
        <p:spPr>
          <a:xfrm>
            <a:off x="1328737" y="1925637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bg object 39"/>
          <p:cNvSpPr/>
          <p:nvPr/>
        </p:nvSpPr>
        <p:spPr>
          <a:xfrm>
            <a:off x="1328737" y="2246312"/>
            <a:ext cx="33655" cy="161290"/>
          </a:xfrm>
          <a:custGeom>
            <a:rect l="l" t="t" r="r" b="b"/>
            <a:pathLst>
              <a:path w="33655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bg object 40"/>
          <p:cNvSpPr/>
          <p:nvPr/>
        </p:nvSpPr>
        <p:spPr>
          <a:xfrm>
            <a:off x="1328737" y="2568046"/>
            <a:ext cx="33655" cy="161290"/>
          </a:xfrm>
          <a:custGeom>
            <a:rect l="l" t="t" r="r" b="b"/>
            <a:pathLst>
              <a:path w="33655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bg object 41"/>
          <p:cNvSpPr/>
          <p:nvPr/>
        </p:nvSpPr>
        <p:spPr>
          <a:xfrm>
            <a:off x="1328737" y="2889250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bg object 42"/>
          <p:cNvSpPr/>
          <p:nvPr/>
        </p:nvSpPr>
        <p:spPr>
          <a:xfrm>
            <a:off x="1328737" y="3209925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bg object 43"/>
          <p:cNvSpPr/>
          <p:nvPr/>
        </p:nvSpPr>
        <p:spPr>
          <a:xfrm>
            <a:off x="1328737" y="4173537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bg object 44"/>
          <p:cNvSpPr/>
          <p:nvPr/>
        </p:nvSpPr>
        <p:spPr>
          <a:xfrm>
            <a:off x="1328737" y="5135563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bg object 45"/>
          <p:cNvSpPr/>
          <p:nvPr/>
        </p:nvSpPr>
        <p:spPr>
          <a:xfrm>
            <a:off x="1328737" y="6099175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bg object 46"/>
          <p:cNvSpPr/>
          <p:nvPr/>
        </p:nvSpPr>
        <p:spPr>
          <a:xfrm>
            <a:off x="1328737" y="6419850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bg object 47"/>
          <p:cNvSpPr/>
          <p:nvPr/>
        </p:nvSpPr>
        <p:spPr>
          <a:xfrm>
            <a:off x="1328737" y="6740525"/>
            <a:ext cx="33655" cy="81280"/>
          </a:xfrm>
          <a:custGeom>
            <a:rect l="l" t="t" r="r" b="b"/>
            <a:pathLst>
              <a:path w="33655" h="81279">
                <a:moveTo>
                  <a:pt x="33337" y="80962"/>
                </a:moveTo>
                <a:lnTo>
                  <a:pt x="0" y="80962"/>
                </a:lnTo>
                <a:lnTo>
                  <a:pt x="0" y="0"/>
                </a:lnTo>
                <a:lnTo>
                  <a:pt x="33337" y="0"/>
                </a:lnTo>
                <a:lnTo>
                  <a:pt x="33337" y="80962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bg object 48"/>
          <p:cNvSpPr/>
          <p:nvPr/>
        </p:nvSpPr>
        <p:spPr>
          <a:xfrm>
            <a:off x="2043112" y="0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bg object 49"/>
          <p:cNvSpPr/>
          <p:nvPr/>
        </p:nvSpPr>
        <p:spPr>
          <a:xfrm>
            <a:off x="2043112" y="320675"/>
            <a:ext cx="33655" cy="161290"/>
          </a:xfrm>
          <a:custGeom>
            <a:rect l="l" t="t" r="r" b="b"/>
            <a:pathLst>
              <a:path w="33655" h="161290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bg object 50"/>
          <p:cNvSpPr/>
          <p:nvPr/>
        </p:nvSpPr>
        <p:spPr>
          <a:xfrm>
            <a:off x="2043112" y="642408"/>
            <a:ext cx="33655" cy="161290"/>
          </a:xfrm>
          <a:custGeom>
            <a:rect l="l" t="t" r="r" b="b"/>
            <a:pathLst>
              <a:path w="33655" h="161290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bg object 51"/>
          <p:cNvSpPr/>
          <p:nvPr/>
        </p:nvSpPr>
        <p:spPr>
          <a:xfrm>
            <a:off x="2043112" y="963612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bg object 52"/>
          <p:cNvSpPr/>
          <p:nvPr/>
        </p:nvSpPr>
        <p:spPr>
          <a:xfrm>
            <a:off x="2043112" y="1284287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bg object 53"/>
          <p:cNvSpPr/>
          <p:nvPr/>
        </p:nvSpPr>
        <p:spPr>
          <a:xfrm>
            <a:off x="2043112" y="1604962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bg object 54"/>
          <p:cNvSpPr/>
          <p:nvPr/>
        </p:nvSpPr>
        <p:spPr>
          <a:xfrm>
            <a:off x="2043112" y="1925637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bg object 55"/>
          <p:cNvSpPr/>
          <p:nvPr/>
        </p:nvSpPr>
        <p:spPr>
          <a:xfrm>
            <a:off x="2043112" y="2246312"/>
            <a:ext cx="33655" cy="161290"/>
          </a:xfrm>
          <a:custGeom>
            <a:rect l="l" t="t" r="r" b="b"/>
            <a:pathLst>
              <a:path w="33655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bg object 56"/>
          <p:cNvSpPr/>
          <p:nvPr/>
        </p:nvSpPr>
        <p:spPr>
          <a:xfrm>
            <a:off x="2043112" y="2568046"/>
            <a:ext cx="33655" cy="161290"/>
          </a:xfrm>
          <a:custGeom>
            <a:rect l="l" t="t" r="r" b="b"/>
            <a:pathLst>
              <a:path w="33655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bg object 57"/>
          <p:cNvSpPr/>
          <p:nvPr/>
        </p:nvSpPr>
        <p:spPr>
          <a:xfrm>
            <a:off x="2043112" y="2889250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bg object 58"/>
          <p:cNvSpPr/>
          <p:nvPr/>
        </p:nvSpPr>
        <p:spPr>
          <a:xfrm>
            <a:off x="2043112" y="3209925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bg object 59"/>
          <p:cNvSpPr/>
          <p:nvPr/>
        </p:nvSpPr>
        <p:spPr>
          <a:xfrm>
            <a:off x="2043112" y="3530600"/>
            <a:ext cx="33655" cy="161290"/>
          </a:xfrm>
          <a:custGeom>
            <a:rect l="l" t="t" r="r" b="b"/>
            <a:pathLst>
              <a:path w="33655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bg object 60"/>
          <p:cNvSpPr/>
          <p:nvPr/>
        </p:nvSpPr>
        <p:spPr>
          <a:xfrm>
            <a:off x="2043112" y="3852333"/>
            <a:ext cx="33655" cy="161290"/>
          </a:xfrm>
          <a:custGeom>
            <a:rect l="l" t="t" r="r" b="b"/>
            <a:pathLst>
              <a:path w="33655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bg object 61"/>
          <p:cNvSpPr/>
          <p:nvPr/>
        </p:nvSpPr>
        <p:spPr>
          <a:xfrm>
            <a:off x="2043112" y="4173537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bg object 62"/>
          <p:cNvSpPr/>
          <p:nvPr/>
        </p:nvSpPr>
        <p:spPr>
          <a:xfrm>
            <a:off x="2043112" y="4494212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bg object 63"/>
          <p:cNvSpPr/>
          <p:nvPr/>
        </p:nvSpPr>
        <p:spPr>
          <a:xfrm>
            <a:off x="2043112" y="4814888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bg object 64"/>
          <p:cNvSpPr/>
          <p:nvPr/>
        </p:nvSpPr>
        <p:spPr>
          <a:xfrm>
            <a:off x="2043112" y="5135563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bg object 65"/>
          <p:cNvSpPr/>
          <p:nvPr/>
        </p:nvSpPr>
        <p:spPr>
          <a:xfrm>
            <a:off x="2043112" y="5457825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bg object 66"/>
          <p:cNvSpPr/>
          <p:nvPr/>
        </p:nvSpPr>
        <p:spPr>
          <a:xfrm>
            <a:off x="2043112" y="5778500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bg object 67"/>
          <p:cNvSpPr/>
          <p:nvPr/>
        </p:nvSpPr>
        <p:spPr>
          <a:xfrm>
            <a:off x="2043112" y="6099175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bg object 68"/>
          <p:cNvSpPr/>
          <p:nvPr/>
        </p:nvSpPr>
        <p:spPr>
          <a:xfrm>
            <a:off x="2043112" y="6419850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bg object 69"/>
          <p:cNvSpPr/>
          <p:nvPr/>
        </p:nvSpPr>
        <p:spPr>
          <a:xfrm>
            <a:off x="2043112" y="6740525"/>
            <a:ext cx="33655" cy="81280"/>
          </a:xfrm>
          <a:custGeom>
            <a:rect l="l" t="t" r="r" b="b"/>
            <a:pathLst>
              <a:path w="33655" h="81279">
                <a:moveTo>
                  <a:pt x="33337" y="80962"/>
                </a:moveTo>
                <a:lnTo>
                  <a:pt x="0" y="80962"/>
                </a:lnTo>
                <a:lnTo>
                  <a:pt x="0" y="0"/>
                </a:lnTo>
                <a:lnTo>
                  <a:pt x="33337" y="0"/>
                </a:lnTo>
                <a:lnTo>
                  <a:pt x="33337" y="80962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bg object 70"/>
          <p:cNvSpPr/>
          <p:nvPr/>
        </p:nvSpPr>
        <p:spPr>
          <a:xfrm>
            <a:off x="2749550" y="0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bg object 71"/>
          <p:cNvSpPr/>
          <p:nvPr/>
        </p:nvSpPr>
        <p:spPr>
          <a:xfrm>
            <a:off x="2749550" y="320675"/>
            <a:ext cx="33655" cy="161290"/>
          </a:xfrm>
          <a:custGeom>
            <a:rect l="l" t="t" r="r" b="b"/>
            <a:pathLst>
              <a:path w="33655" h="161290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bg object 72"/>
          <p:cNvSpPr/>
          <p:nvPr/>
        </p:nvSpPr>
        <p:spPr>
          <a:xfrm>
            <a:off x="2749550" y="642408"/>
            <a:ext cx="33655" cy="161290"/>
          </a:xfrm>
          <a:custGeom>
            <a:rect l="l" t="t" r="r" b="b"/>
            <a:pathLst>
              <a:path w="33655" h="161290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bg object 73"/>
          <p:cNvSpPr/>
          <p:nvPr/>
        </p:nvSpPr>
        <p:spPr>
          <a:xfrm>
            <a:off x="2749550" y="963612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bg object 74"/>
          <p:cNvSpPr/>
          <p:nvPr/>
        </p:nvSpPr>
        <p:spPr>
          <a:xfrm>
            <a:off x="2749550" y="1284287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bg object 75"/>
          <p:cNvSpPr/>
          <p:nvPr/>
        </p:nvSpPr>
        <p:spPr>
          <a:xfrm>
            <a:off x="2749550" y="1604962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bg object 76"/>
          <p:cNvSpPr/>
          <p:nvPr/>
        </p:nvSpPr>
        <p:spPr>
          <a:xfrm>
            <a:off x="2749550" y="1925637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bg object 77"/>
          <p:cNvSpPr/>
          <p:nvPr/>
        </p:nvSpPr>
        <p:spPr>
          <a:xfrm>
            <a:off x="2749550" y="2246312"/>
            <a:ext cx="33655" cy="161290"/>
          </a:xfrm>
          <a:custGeom>
            <a:rect l="l" t="t" r="r" b="b"/>
            <a:pathLst>
              <a:path w="33655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bg object 78"/>
          <p:cNvSpPr/>
          <p:nvPr/>
        </p:nvSpPr>
        <p:spPr>
          <a:xfrm>
            <a:off x="2749550" y="2568046"/>
            <a:ext cx="33655" cy="161290"/>
          </a:xfrm>
          <a:custGeom>
            <a:rect l="l" t="t" r="r" b="b"/>
            <a:pathLst>
              <a:path w="33655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bg object 79"/>
          <p:cNvSpPr/>
          <p:nvPr/>
        </p:nvSpPr>
        <p:spPr>
          <a:xfrm>
            <a:off x="2749550" y="2889250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bg object 80"/>
          <p:cNvSpPr/>
          <p:nvPr/>
        </p:nvSpPr>
        <p:spPr>
          <a:xfrm>
            <a:off x="2749550" y="3209925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bg object 81"/>
          <p:cNvSpPr/>
          <p:nvPr/>
        </p:nvSpPr>
        <p:spPr>
          <a:xfrm>
            <a:off x="2749550" y="3530600"/>
            <a:ext cx="33655" cy="161290"/>
          </a:xfrm>
          <a:custGeom>
            <a:rect l="l" t="t" r="r" b="b"/>
            <a:pathLst>
              <a:path w="33655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bg object 82"/>
          <p:cNvSpPr/>
          <p:nvPr/>
        </p:nvSpPr>
        <p:spPr>
          <a:xfrm>
            <a:off x="2749550" y="3852333"/>
            <a:ext cx="33655" cy="161290"/>
          </a:xfrm>
          <a:custGeom>
            <a:rect l="l" t="t" r="r" b="b"/>
            <a:pathLst>
              <a:path w="33655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bg object 83"/>
          <p:cNvSpPr/>
          <p:nvPr/>
        </p:nvSpPr>
        <p:spPr>
          <a:xfrm>
            <a:off x="2749550" y="4173537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bg object 84"/>
          <p:cNvSpPr/>
          <p:nvPr/>
        </p:nvSpPr>
        <p:spPr>
          <a:xfrm>
            <a:off x="2749550" y="4494212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bg object 85"/>
          <p:cNvSpPr/>
          <p:nvPr/>
        </p:nvSpPr>
        <p:spPr>
          <a:xfrm>
            <a:off x="2749550" y="4814888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bg object 86"/>
          <p:cNvSpPr/>
          <p:nvPr/>
        </p:nvSpPr>
        <p:spPr>
          <a:xfrm>
            <a:off x="2749550" y="5135563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bg object 87"/>
          <p:cNvSpPr/>
          <p:nvPr/>
        </p:nvSpPr>
        <p:spPr>
          <a:xfrm>
            <a:off x="2749550" y="5457825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bg object 88"/>
          <p:cNvSpPr/>
          <p:nvPr/>
        </p:nvSpPr>
        <p:spPr>
          <a:xfrm>
            <a:off x="2749550" y="5778500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bg object 89"/>
          <p:cNvSpPr/>
          <p:nvPr/>
        </p:nvSpPr>
        <p:spPr>
          <a:xfrm>
            <a:off x="2749550" y="6099175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bg object 90"/>
          <p:cNvSpPr/>
          <p:nvPr/>
        </p:nvSpPr>
        <p:spPr>
          <a:xfrm>
            <a:off x="2749550" y="6419850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bg object 91"/>
          <p:cNvSpPr/>
          <p:nvPr/>
        </p:nvSpPr>
        <p:spPr>
          <a:xfrm>
            <a:off x="2749550" y="6740525"/>
            <a:ext cx="33655" cy="81280"/>
          </a:xfrm>
          <a:custGeom>
            <a:rect l="l" t="t" r="r" b="b"/>
            <a:pathLst>
              <a:path w="33655" h="81279">
                <a:moveTo>
                  <a:pt x="33337" y="80962"/>
                </a:moveTo>
                <a:lnTo>
                  <a:pt x="0" y="80962"/>
                </a:lnTo>
                <a:lnTo>
                  <a:pt x="0" y="0"/>
                </a:lnTo>
                <a:lnTo>
                  <a:pt x="33337" y="0"/>
                </a:lnTo>
                <a:lnTo>
                  <a:pt x="33337" y="80962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bg object 92"/>
          <p:cNvSpPr/>
          <p:nvPr/>
        </p:nvSpPr>
        <p:spPr>
          <a:xfrm>
            <a:off x="3455987" y="0"/>
            <a:ext cx="33655" cy="160655"/>
          </a:xfrm>
          <a:custGeom>
            <a:rect l="l" t="t" r="r" b="b"/>
            <a:pathLst>
              <a:path w="33654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bg object 93"/>
          <p:cNvSpPr/>
          <p:nvPr/>
        </p:nvSpPr>
        <p:spPr>
          <a:xfrm>
            <a:off x="3455987" y="320675"/>
            <a:ext cx="33655" cy="161290"/>
          </a:xfrm>
          <a:custGeom>
            <a:rect l="l" t="t" r="r" b="b"/>
            <a:pathLst>
              <a:path w="33654" h="161290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bg object 94"/>
          <p:cNvSpPr/>
          <p:nvPr/>
        </p:nvSpPr>
        <p:spPr>
          <a:xfrm>
            <a:off x="3455987" y="642408"/>
            <a:ext cx="33655" cy="161290"/>
          </a:xfrm>
          <a:custGeom>
            <a:rect l="l" t="t" r="r" b="b"/>
            <a:pathLst>
              <a:path w="33654" h="161290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bg object 95"/>
          <p:cNvSpPr/>
          <p:nvPr/>
        </p:nvSpPr>
        <p:spPr>
          <a:xfrm>
            <a:off x="3455987" y="963612"/>
            <a:ext cx="33655" cy="160655"/>
          </a:xfrm>
          <a:custGeom>
            <a:rect l="l" t="t" r="r" b="b"/>
            <a:pathLst>
              <a:path w="33654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bg object 96"/>
          <p:cNvSpPr/>
          <p:nvPr/>
        </p:nvSpPr>
        <p:spPr>
          <a:xfrm>
            <a:off x="3455987" y="1284287"/>
            <a:ext cx="33655" cy="160655"/>
          </a:xfrm>
          <a:custGeom>
            <a:rect l="l" t="t" r="r" b="b"/>
            <a:pathLst>
              <a:path w="33654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bg object 97"/>
          <p:cNvSpPr/>
          <p:nvPr/>
        </p:nvSpPr>
        <p:spPr>
          <a:xfrm>
            <a:off x="3455987" y="1604962"/>
            <a:ext cx="33655" cy="160655"/>
          </a:xfrm>
          <a:custGeom>
            <a:rect l="l" t="t" r="r" b="b"/>
            <a:pathLst>
              <a:path w="33654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bg object 98"/>
          <p:cNvSpPr/>
          <p:nvPr/>
        </p:nvSpPr>
        <p:spPr>
          <a:xfrm>
            <a:off x="3455987" y="1925637"/>
            <a:ext cx="33655" cy="160655"/>
          </a:xfrm>
          <a:custGeom>
            <a:rect l="l" t="t" r="r" b="b"/>
            <a:pathLst>
              <a:path w="33654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bg object 99"/>
          <p:cNvSpPr/>
          <p:nvPr/>
        </p:nvSpPr>
        <p:spPr>
          <a:xfrm>
            <a:off x="3455987" y="2246312"/>
            <a:ext cx="33655" cy="161290"/>
          </a:xfrm>
          <a:custGeom>
            <a:rect l="l" t="t" r="r" b="b"/>
            <a:pathLst>
              <a:path w="33654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bg object 100"/>
          <p:cNvSpPr/>
          <p:nvPr/>
        </p:nvSpPr>
        <p:spPr>
          <a:xfrm>
            <a:off x="3455987" y="2568046"/>
            <a:ext cx="33655" cy="161290"/>
          </a:xfrm>
          <a:custGeom>
            <a:rect l="l" t="t" r="r" b="b"/>
            <a:pathLst>
              <a:path w="33654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bg object 101"/>
          <p:cNvSpPr/>
          <p:nvPr/>
        </p:nvSpPr>
        <p:spPr>
          <a:xfrm>
            <a:off x="3455987" y="2889250"/>
            <a:ext cx="33655" cy="160655"/>
          </a:xfrm>
          <a:custGeom>
            <a:rect l="l" t="t" r="r" b="b"/>
            <a:pathLst>
              <a:path w="33654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bg object 102"/>
          <p:cNvSpPr/>
          <p:nvPr/>
        </p:nvSpPr>
        <p:spPr>
          <a:xfrm>
            <a:off x="3455987" y="3209925"/>
            <a:ext cx="33655" cy="160655"/>
          </a:xfrm>
          <a:custGeom>
            <a:rect l="l" t="t" r="r" b="b"/>
            <a:pathLst>
              <a:path w="33654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bg object 103"/>
          <p:cNvSpPr/>
          <p:nvPr/>
        </p:nvSpPr>
        <p:spPr>
          <a:xfrm>
            <a:off x="3455987" y="3530600"/>
            <a:ext cx="33655" cy="161290"/>
          </a:xfrm>
          <a:custGeom>
            <a:rect l="l" t="t" r="r" b="b"/>
            <a:pathLst>
              <a:path w="33654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bg object 104"/>
          <p:cNvSpPr/>
          <p:nvPr/>
        </p:nvSpPr>
        <p:spPr>
          <a:xfrm>
            <a:off x="3455987" y="3852333"/>
            <a:ext cx="33655" cy="161290"/>
          </a:xfrm>
          <a:custGeom>
            <a:rect l="l" t="t" r="r" b="b"/>
            <a:pathLst>
              <a:path w="33654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bg object 105"/>
          <p:cNvSpPr/>
          <p:nvPr/>
        </p:nvSpPr>
        <p:spPr>
          <a:xfrm>
            <a:off x="3455987" y="4173537"/>
            <a:ext cx="33655" cy="160655"/>
          </a:xfrm>
          <a:custGeom>
            <a:rect l="l" t="t" r="r" b="b"/>
            <a:pathLst>
              <a:path w="33654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bg object 106"/>
          <p:cNvSpPr/>
          <p:nvPr/>
        </p:nvSpPr>
        <p:spPr>
          <a:xfrm>
            <a:off x="3455987" y="4494212"/>
            <a:ext cx="33655" cy="160655"/>
          </a:xfrm>
          <a:custGeom>
            <a:rect l="l" t="t" r="r" b="b"/>
            <a:pathLst>
              <a:path w="33654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bg object 107"/>
          <p:cNvSpPr/>
          <p:nvPr/>
        </p:nvSpPr>
        <p:spPr>
          <a:xfrm>
            <a:off x="3455987" y="4814888"/>
            <a:ext cx="33655" cy="160655"/>
          </a:xfrm>
          <a:custGeom>
            <a:rect l="l" t="t" r="r" b="b"/>
            <a:pathLst>
              <a:path w="33654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bg object 108"/>
          <p:cNvSpPr/>
          <p:nvPr/>
        </p:nvSpPr>
        <p:spPr>
          <a:xfrm>
            <a:off x="3455987" y="5135563"/>
            <a:ext cx="33655" cy="160655"/>
          </a:xfrm>
          <a:custGeom>
            <a:rect l="l" t="t" r="r" b="b"/>
            <a:pathLst>
              <a:path w="33654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bg object 109"/>
          <p:cNvSpPr/>
          <p:nvPr/>
        </p:nvSpPr>
        <p:spPr>
          <a:xfrm>
            <a:off x="3455987" y="5457825"/>
            <a:ext cx="33655" cy="160655"/>
          </a:xfrm>
          <a:custGeom>
            <a:rect l="l" t="t" r="r" b="b"/>
            <a:pathLst>
              <a:path w="33654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bg object 110"/>
          <p:cNvSpPr/>
          <p:nvPr/>
        </p:nvSpPr>
        <p:spPr>
          <a:xfrm>
            <a:off x="3455987" y="5778500"/>
            <a:ext cx="33655" cy="160655"/>
          </a:xfrm>
          <a:custGeom>
            <a:rect l="l" t="t" r="r" b="b"/>
            <a:pathLst>
              <a:path w="33654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bg object 111"/>
          <p:cNvSpPr/>
          <p:nvPr/>
        </p:nvSpPr>
        <p:spPr>
          <a:xfrm>
            <a:off x="3455987" y="6099175"/>
            <a:ext cx="33655" cy="160655"/>
          </a:xfrm>
          <a:custGeom>
            <a:rect l="l" t="t" r="r" b="b"/>
            <a:pathLst>
              <a:path w="33654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bg object 112"/>
          <p:cNvSpPr/>
          <p:nvPr/>
        </p:nvSpPr>
        <p:spPr>
          <a:xfrm>
            <a:off x="3455987" y="6419850"/>
            <a:ext cx="33655" cy="160655"/>
          </a:xfrm>
          <a:custGeom>
            <a:rect l="l" t="t" r="r" b="b"/>
            <a:pathLst>
              <a:path w="33654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bg object 113"/>
          <p:cNvSpPr/>
          <p:nvPr/>
        </p:nvSpPr>
        <p:spPr>
          <a:xfrm>
            <a:off x="3455987" y="6740525"/>
            <a:ext cx="33655" cy="81280"/>
          </a:xfrm>
          <a:custGeom>
            <a:rect l="l" t="t" r="r" b="b"/>
            <a:pathLst>
              <a:path w="33654" h="81279">
                <a:moveTo>
                  <a:pt x="33337" y="80962"/>
                </a:moveTo>
                <a:lnTo>
                  <a:pt x="0" y="80962"/>
                </a:lnTo>
                <a:lnTo>
                  <a:pt x="0" y="0"/>
                </a:lnTo>
                <a:lnTo>
                  <a:pt x="33337" y="0"/>
                </a:lnTo>
                <a:lnTo>
                  <a:pt x="33337" y="80962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bg object 114"/>
          <p:cNvSpPr/>
          <p:nvPr/>
        </p:nvSpPr>
        <p:spPr>
          <a:xfrm>
            <a:off x="4171950" y="0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bg object 115"/>
          <p:cNvSpPr/>
          <p:nvPr/>
        </p:nvSpPr>
        <p:spPr>
          <a:xfrm>
            <a:off x="4171950" y="320675"/>
            <a:ext cx="31750" cy="161290"/>
          </a:xfrm>
          <a:custGeom>
            <a:rect l="l" t="t" r="r" b="b"/>
            <a:pathLst>
              <a:path w="31750" h="161290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bg object 116"/>
          <p:cNvSpPr/>
          <p:nvPr/>
        </p:nvSpPr>
        <p:spPr>
          <a:xfrm>
            <a:off x="4171950" y="642408"/>
            <a:ext cx="31750" cy="161290"/>
          </a:xfrm>
          <a:custGeom>
            <a:rect l="l" t="t" r="r" b="b"/>
            <a:pathLst>
              <a:path w="31750" h="161290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bg object 117"/>
          <p:cNvSpPr/>
          <p:nvPr/>
        </p:nvSpPr>
        <p:spPr>
          <a:xfrm>
            <a:off x="4171950" y="963612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bg object 118"/>
          <p:cNvSpPr/>
          <p:nvPr/>
        </p:nvSpPr>
        <p:spPr>
          <a:xfrm>
            <a:off x="4171950" y="1284287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bg object 119"/>
          <p:cNvSpPr/>
          <p:nvPr/>
        </p:nvSpPr>
        <p:spPr>
          <a:xfrm>
            <a:off x="4171950" y="1604962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bg object 120"/>
          <p:cNvSpPr/>
          <p:nvPr/>
        </p:nvSpPr>
        <p:spPr>
          <a:xfrm>
            <a:off x="4171950" y="1925637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bg object 121"/>
          <p:cNvSpPr/>
          <p:nvPr/>
        </p:nvSpPr>
        <p:spPr>
          <a:xfrm>
            <a:off x="4171950" y="2246312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bg object 122"/>
          <p:cNvSpPr/>
          <p:nvPr/>
        </p:nvSpPr>
        <p:spPr>
          <a:xfrm>
            <a:off x="4171950" y="2568046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bg object 123"/>
          <p:cNvSpPr/>
          <p:nvPr/>
        </p:nvSpPr>
        <p:spPr>
          <a:xfrm>
            <a:off x="4171950" y="2889250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bg object 124"/>
          <p:cNvSpPr/>
          <p:nvPr/>
        </p:nvSpPr>
        <p:spPr>
          <a:xfrm>
            <a:off x="4171950" y="32099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bg object 125"/>
          <p:cNvSpPr/>
          <p:nvPr/>
        </p:nvSpPr>
        <p:spPr>
          <a:xfrm>
            <a:off x="4171950" y="3530600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bg object 126"/>
          <p:cNvSpPr/>
          <p:nvPr/>
        </p:nvSpPr>
        <p:spPr>
          <a:xfrm>
            <a:off x="4171950" y="3852333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bg object 127"/>
          <p:cNvSpPr/>
          <p:nvPr/>
        </p:nvSpPr>
        <p:spPr>
          <a:xfrm>
            <a:off x="4171950" y="4173537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bg object 128"/>
          <p:cNvSpPr/>
          <p:nvPr/>
        </p:nvSpPr>
        <p:spPr>
          <a:xfrm>
            <a:off x="4171950" y="4494212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bg object 129"/>
          <p:cNvSpPr/>
          <p:nvPr/>
        </p:nvSpPr>
        <p:spPr>
          <a:xfrm>
            <a:off x="4171950" y="4814888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bg object 130"/>
          <p:cNvSpPr/>
          <p:nvPr/>
        </p:nvSpPr>
        <p:spPr>
          <a:xfrm>
            <a:off x="4171950" y="5135563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bg object 131"/>
          <p:cNvSpPr/>
          <p:nvPr/>
        </p:nvSpPr>
        <p:spPr>
          <a:xfrm>
            <a:off x="4171950" y="54578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bg object 132"/>
          <p:cNvSpPr/>
          <p:nvPr/>
        </p:nvSpPr>
        <p:spPr>
          <a:xfrm>
            <a:off x="4171950" y="577850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" name="bg object 133"/>
          <p:cNvSpPr/>
          <p:nvPr/>
        </p:nvSpPr>
        <p:spPr>
          <a:xfrm>
            <a:off x="4171950" y="609917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bg object 134"/>
          <p:cNvSpPr/>
          <p:nvPr/>
        </p:nvSpPr>
        <p:spPr>
          <a:xfrm>
            <a:off x="4171950" y="641985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bg object 135"/>
          <p:cNvSpPr/>
          <p:nvPr/>
        </p:nvSpPr>
        <p:spPr>
          <a:xfrm>
            <a:off x="4171950" y="6740525"/>
            <a:ext cx="31750" cy="81280"/>
          </a:xfrm>
          <a:custGeom>
            <a:rect l="l" t="t" r="r" b="b"/>
            <a:pathLst>
              <a:path w="31750" h="81279">
                <a:moveTo>
                  <a:pt x="31750" y="80962"/>
                </a:moveTo>
                <a:lnTo>
                  <a:pt x="0" y="80962"/>
                </a:lnTo>
                <a:lnTo>
                  <a:pt x="0" y="0"/>
                </a:lnTo>
                <a:lnTo>
                  <a:pt x="31750" y="0"/>
                </a:lnTo>
                <a:lnTo>
                  <a:pt x="31750" y="80962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bg object 136"/>
          <p:cNvSpPr/>
          <p:nvPr/>
        </p:nvSpPr>
        <p:spPr>
          <a:xfrm>
            <a:off x="4878387" y="0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" name="bg object 137"/>
          <p:cNvSpPr/>
          <p:nvPr/>
        </p:nvSpPr>
        <p:spPr>
          <a:xfrm>
            <a:off x="4878387" y="320675"/>
            <a:ext cx="31750" cy="161290"/>
          </a:xfrm>
          <a:custGeom>
            <a:rect l="l" t="t" r="r" b="b"/>
            <a:pathLst>
              <a:path w="31750" h="161290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bg object 138"/>
          <p:cNvSpPr/>
          <p:nvPr/>
        </p:nvSpPr>
        <p:spPr>
          <a:xfrm>
            <a:off x="4878387" y="642408"/>
            <a:ext cx="31750" cy="161290"/>
          </a:xfrm>
          <a:custGeom>
            <a:rect l="l" t="t" r="r" b="b"/>
            <a:pathLst>
              <a:path w="31750" h="161290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" name="bg object 139"/>
          <p:cNvSpPr/>
          <p:nvPr/>
        </p:nvSpPr>
        <p:spPr>
          <a:xfrm>
            <a:off x="4878387" y="963612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bg object 140"/>
          <p:cNvSpPr/>
          <p:nvPr/>
        </p:nvSpPr>
        <p:spPr>
          <a:xfrm>
            <a:off x="4878387" y="1284287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bg object 141"/>
          <p:cNvSpPr/>
          <p:nvPr/>
        </p:nvSpPr>
        <p:spPr>
          <a:xfrm>
            <a:off x="4878387" y="1604962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bg object 142"/>
          <p:cNvSpPr/>
          <p:nvPr/>
        </p:nvSpPr>
        <p:spPr>
          <a:xfrm>
            <a:off x="4878387" y="1925637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" name="bg object 143"/>
          <p:cNvSpPr/>
          <p:nvPr/>
        </p:nvSpPr>
        <p:spPr>
          <a:xfrm>
            <a:off x="4878387" y="2246312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bg object 144"/>
          <p:cNvSpPr/>
          <p:nvPr/>
        </p:nvSpPr>
        <p:spPr>
          <a:xfrm>
            <a:off x="4878387" y="2568046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" name="bg object 145"/>
          <p:cNvSpPr/>
          <p:nvPr/>
        </p:nvSpPr>
        <p:spPr>
          <a:xfrm>
            <a:off x="4878387" y="2889250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bg object 146"/>
          <p:cNvSpPr/>
          <p:nvPr/>
        </p:nvSpPr>
        <p:spPr>
          <a:xfrm>
            <a:off x="4878387" y="32099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" name="bg object 147"/>
          <p:cNvSpPr/>
          <p:nvPr/>
        </p:nvSpPr>
        <p:spPr>
          <a:xfrm>
            <a:off x="4878387" y="3530600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" name="bg object 148"/>
          <p:cNvSpPr/>
          <p:nvPr/>
        </p:nvSpPr>
        <p:spPr>
          <a:xfrm>
            <a:off x="4878387" y="3852333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bg object 149"/>
          <p:cNvSpPr/>
          <p:nvPr/>
        </p:nvSpPr>
        <p:spPr>
          <a:xfrm>
            <a:off x="4878387" y="4173537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bg object 150"/>
          <p:cNvSpPr/>
          <p:nvPr/>
        </p:nvSpPr>
        <p:spPr>
          <a:xfrm>
            <a:off x="4878387" y="4494212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bg object 151"/>
          <p:cNvSpPr/>
          <p:nvPr/>
        </p:nvSpPr>
        <p:spPr>
          <a:xfrm>
            <a:off x="4878387" y="4814888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bg object 152"/>
          <p:cNvSpPr/>
          <p:nvPr/>
        </p:nvSpPr>
        <p:spPr>
          <a:xfrm>
            <a:off x="4878387" y="5135563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" name="bg object 153"/>
          <p:cNvSpPr/>
          <p:nvPr/>
        </p:nvSpPr>
        <p:spPr>
          <a:xfrm>
            <a:off x="4878387" y="54578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bg object 154"/>
          <p:cNvSpPr/>
          <p:nvPr/>
        </p:nvSpPr>
        <p:spPr>
          <a:xfrm>
            <a:off x="4878387" y="577850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5" name="bg object 155"/>
          <p:cNvSpPr/>
          <p:nvPr/>
        </p:nvSpPr>
        <p:spPr>
          <a:xfrm>
            <a:off x="4878387" y="609917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" name="bg object 156"/>
          <p:cNvSpPr/>
          <p:nvPr/>
        </p:nvSpPr>
        <p:spPr>
          <a:xfrm>
            <a:off x="4878387" y="641985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" name="bg object 157"/>
          <p:cNvSpPr/>
          <p:nvPr/>
        </p:nvSpPr>
        <p:spPr>
          <a:xfrm>
            <a:off x="4878387" y="6740525"/>
            <a:ext cx="31750" cy="81280"/>
          </a:xfrm>
          <a:custGeom>
            <a:rect l="l" t="t" r="r" b="b"/>
            <a:pathLst>
              <a:path w="31750" h="81279">
                <a:moveTo>
                  <a:pt x="31750" y="80962"/>
                </a:moveTo>
                <a:lnTo>
                  <a:pt x="0" y="80962"/>
                </a:lnTo>
                <a:lnTo>
                  <a:pt x="0" y="0"/>
                </a:lnTo>
                <a:lnTo>
                  <a:pt x="31750" y="0"/>
                </a:lnTo>
                <a:lnTo>
                  <a:pt x="31750" y="80962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bg object 158"/>
          <p:cNvSpPr/>
          <p:nvPr/>
        </p:nvSpPr>
        <p:spPr>
          <a:xfrm>
            <a:off x="5584825" y="0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" name="bg object 159"/>
          <p:cNvSpPr/>
          <p:nvPr/>
        </p:nvSpPr>
        <p:spPr>
          <a:xfrm>
            <a:off x="5584825" y="320675"/>
            <a:ext cx="31750" cy="161290"/>
          </a:xfrm>
          <a:custGeom>
            <a:rect l="l" t="t" r="r" b="b"/>
            <a:pathLst>
              <a:path w="31750" h="161290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" name="bg object 160"/>
          <p:cNvSpPr/>
          <p:nvPr/>
        </p:nvSpPr>
        <p:spPr>
          <a:xfrm>
            <a:off x="5584825" y="642408"/>
            <a:ext cx="31750" cy="161290"/>
          </a:xfrm>
          <a:custGeom>
            <a:rect l="l" t="t" r="r" b="b"/>
            <a:pathLst>
              <a:path w="31750" h="161290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" name="bg object 161"/>
          <p:cNvSpPr/>
          <p:nvPr/>
        </p:nvSpPr>
        <p:spPr>
          <a:xfrm>
            <a:off x="5584825" y="963612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" name="bg object 162"/>
          <p:cNvSpPr/>
          <p:nvPr/>
        </p:nvSpPr>
        <p:spPr>
          <a:xfrm>
            <a:off x="5584825" y="1284287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" name="bg object 163"/>
          <p:cNvSpPr/>
          <p:nvPr/>
        </p:nvSpPr>
        <p:spPr>
          <a:xfrm>
            <a:off x="5584825" y="1604962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bg object 164"/>
          <p:cNvSpPr/>
          <p:nvPr/>
        </p:nvSpPr>
        <p:spPr>
          <a:xfrm>
            <a:off x="5584825" y="1925637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" name="bg object 165"/>
          <p:cNvSpPr/>
          <p:nvPr/>
        </p:nvSpPr>
        <p:spPr>
          <a:xfrm>
            <a:off x="5584825" y="2246312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bg object 166"/>
          <p:cNvSpPr/>
          <p:nvPr/>
        </p:nvSpPr>
        <p:spPr>
          <a:xfrm>
            <a:off x="5584825" y="2568046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" name="bg object 167"/>
          <p:cNvSpPr/>
          <p:nvPr/>
        </p:nvSpPr>
        <p:spPr>
          <a:xfrm>
            <a:off x="5584825" y="2889250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8" name="bg object 168"/>
          <p:cNvSpPr/>
          <p:nvPr/>
        </p:nvSpPr>
        <p:spPr>
          <a:xfrm>
            <a:off x="5584825" y="32099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" name="bg object 169"/>
          <p:cNvSpPr/>
          <p:nvPr/>
        </p:nvSpPr>
        <p:spPr>
          <a:xfrm>
            <a:off x="5584825" y="3530600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" name="bg object 170"/>
          <p:cNvSpPr/>
          <p:nvPr/>
        </p:nvSpPr>
        <p:spPr>
          <a:xfrm>
            <a:off x="5584825" y="3852333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" name="bg object 171"/>
          <p:cNvSpPr/>
          <p:nvPr/>
        </p:nvSpPr>
        <p:spPr>
          <a:xfrm>
            <a:off x="5584825" y="4173537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" name="bg object 172"/>
          <p:cNvSpPr/>
          <p:nvPr/>
        </p:nvSpPr>
        <p:spPr>
          <a:xfrm>
            <a:off x="5584825" y="4494212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" name="bg object 173"/>
          <p:cNvSpPr/>
          <p:nvPr/>
        </p:nvSpPr>
        <p:spPr>
          <a:xfrm>
            <a:off x="5584825" y="4814888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" name="bg object 174"/>
          <p:cNvSpPr/>
          <p:nvPr/>
        </p:nvSpPr>
        <p:spPr>
          <a:xfrm>
            <a:off x="5584825" y="5135563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" name="bg object 175"/>
          <p:cNvSpPr/>
          <p:nvPr/>
        </p:nvSpPr>
        <p:spPr>
          <a:xfrm>
            <a:off x="5584825" y="54578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" name="bg object 176"/>
          <p:cNvSpPr/>
          <p:nvPr/>
        </p:nvSpPr>
        <p:spPr>
          <a:xfrm>
            <a:off x="5584825" y="577850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" name="bg object 177"/>
          <p:cNvSpPr/>
          <p:nvPr/>
        </p:nvSpPr>
        <p:spPr>
          <a:xfrm>
            <a:off x="5584825" y="609917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" name="bg object 178"/>
          <p:cNvSpPr/>
          <p:nvPr/>
        </p:nvSpPr>
        <p:spPr>
          <a:xfrm>
            <a:off x="5584825" y="641985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" name="bg object 179"/>
          <p:cNvSpPr/>
          <p:nvPr/>
        </p:nvSpPr>
        <p:spPr>
          <a:xfrm>
            <a:off x="5584825" y="6740525"/>
            <a:ext cx="31750" cy="81280"/>
          </a:xfrm>
          <a:custGeom>
            <a:rect l="l" t="t" r="r" b="b"/>
            <a:pathLst>
              <a:path w="31750" h="81279">
                <a:moveTo>
                  <a:pt x="31750" y="80962"/>
                </a:moveTo>
                <a:lnTo>
                  <a:pt x="0" y="80962"/>
                </a:lnTo>
                <a:lnTo>
                  <a:pt x="0" y="0"/>
                </a:lnTo>
                <a:lnTo>
                  <a:pt x="31750" y="0"/>
                </a:lnTo>
                <a:lnTo>
                  <a:pt x="31750" y="80962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" name="bg object 180"/>
          <p:cNvSpPr/>
          <p:nvPr/>
        </p:nvSpPr>
        <p:spPr>
          <a:xfrm>
            <a:off x="6299200" y="0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" name="bg object 181"/>
          <p:cNvSpPr/>
          <p:nvPr/>
        </p:nvSpPr>
        <p:spPr>
          <a:xfrm>
            <a:off x="6299200" y="320675"/>
            <a:ext cx="31750" cy="161290"/>
          </a:xfrm>
          <a:custGeom>
            <a:rect l="l" t="t" r="r" b="b"/>
            <a:pathLst>
              <a:path w="31750" h="161290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" name="bg object 182"/>
          <p:cNvSpPr/>
          <p:nvPr/>
        </p:nvSpPr>
        <p:spPr>
          <a:xfrm>
            <a:off x="6299200" y="642408"/>
            <a:ext cx="31750" cy="161290"/>
          </a:xfrm>
          <a:custGeom>
            <a:rect l="l" t="t" r="r" b="b"/>
            <a:pathLst>
              <a:path w="31750" h="161290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" name="bg object 183"/>
          <p:cNvSpPr/>
          <p:nvPr/>
        </p:nvSpPr>
        <p:spPr>
          <a:xfrm>
            <a:off x="6299200" y="963612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" name="bg object 184"/>
          <p:cNvSpPr/>
          <p:nvPr/>
        </p:nvSpPr>
        <p:spPr>
          <a:xfrm>
            <a:off x="6299200" y="1284287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" name="bg object 185"/>
          <p:cNvSpPr/>
          <p:nvPr/>
        </p:nvSpPr>
        <p:spPr>
          <a:xfrm>
            <a:off x="6299200" y="1604962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" name="bg object 186"/>
          <p:cNvSpPr/>
          <p:nvPr/>
        </p:nvSpPr>
        <p:spPr>
          <a:xfrm>
            <a:off x="6299200" y="1925637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" name="bg object 187"/>
          <p:cNvSpPr/>
          <p:nvPr/>
        </p:nvSpPr>
        <p:spPr>
          <a:xfrm>
            <a:off x="6299200" y="2246312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bg object 188"/>
          <p:cNvSpPr/>
          <p:nvPr/>
        </p:nvSpPr>
        <p:spPr>
          <a:xfrm>
            <a:off x="6299200" y="2568046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" name="bg object 189"/>
          <p:cNvSpPr/>
          <p:nvPr/>
        </p:nvSpPr>
        <p:spPr>
          <a:xfrm>
            <a:off x="6299200" y="2889250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" name="bg object 190"/>
          <p:cNvSpPr/>
          <p:nvPr/>
        </p:nvSpPr>
        <p:spPr>
          <a:xfrm>
            <a:off x="6299200" y="32099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" name="bg object 191"/>
          <p:cNvSpPr/>
          <p:nvPr/>
        </p:nvSpPr>
        <p:spPr>
          <a:xfrm>
            <a:off x="6299200" y="3530600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" name="bg object 192"/>
          <p:cNvSpPr/>
          <p:nvPr/>
        </p:nvSpPr>
        <p:spPr>
          <a:xfrm>
            <a:off x="6299200" y="3852333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" name="bg object 193"/>
          <p:cNvSpPr/>
          <p:nvPr/>
        </p:nvSpPr>
        <p:spPr>
          <a:xfrm>
            <a:off x="6299200" y="4173537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" name="bg object 194"/>
          <p:cNvSpPr/>
          <p:nvPr/>
        </p:nvSpPr>
        <p:spPr>
          <a:xfrm>
            <a:off x="6299200" y="4494212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" name="bg object 195"/>
          <p:cNvSpPr/>
          <p:nvPr/>
        </p:nvSpPr>
        <p:spPr>
          <a:xfrm>
            <a:off x="6299200" y="4814888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" name="bg object 196"/>
          <p:cNvSpPr/>
          <p:nvPr/>
        </p:nvSpPr>
        <p:spPr>
          <a:xfrm>
            <a:off x="6299200" y="5135563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" name="bg object 197"/>
          <p:cNvSpPr/>
          <p:nvPr/>
        </p:nvSpPr>
        <p:spPr>
          <a:xfrm>
            <a:off x="6299200" y="54578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" name="bg object 198"/>
          <p:cNvSpPr/>
          <p:nvPr/>
        </p:nvSpPr>
        <p:spPr>
          <a:xfrm>
            <a:off x="6299200" y="577850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" name="bg object 199"/>
          <p:cNvSpPr/>
          <p:nvPr/>
        </p:nvSpPr>
        <p:spPr>
          <a:xfrm>
            <a:off x="6299200" y="609917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" name="bg object 200"/>
          <p:cNvSpPr/>
          <p:nvPr/>
        </p:nvSpPr>
        <p:spPr>
          <a:xfrm>
            <a:off x="6299200" y="641985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" name="bg object 201"/>
          <p:cNvSpPr/>
          <p:nvPr/>
        </p:nvSpPr>
        <p:spPr>
          <a:xfrm>
            <a:off x="6299200" y="6740525"/>
            <a:ext cx="31750" cy="81280"/>
          </a:xfrm>
          <a:custGeom>
            <a:rect l="l" t="t" r="r" b="b"/>
            <a:pathLst>
              <a:path w="31750" h="81279">
                <a:moveTo>
                  <a:pt x="31750" y="80962"/>
                </a:moveTo>
                <a:lnTo>
                  <a:pt x="0" y="80962"/>
                </a:lnTo>
                <a:lnTo>
                  <a:pt x="0" y="0"/>
                </a:lnTo>
                <a:lnTo>
                  <a:pt x="31750" y="0"/>
                </a:lnTo>
                <a:lnTo>
                  <a:pt x="31750" y="80962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" name="bg object 202"/>
          <p:cNvSpPr/>
          <p:nvPr/>
        </p:nvSpPr>
        <p:spPr>
          <a:xfrm>
            <a:off x="7005637" y="2246312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" name="bg object 203"/>
          <p:cNvSpPr/>
          <p:nvPr/>
        </p:nvSpPr>
        <p:spPr>
          <a:xfrm>
            <a:off x="7005637" y="2568046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" name="bg object 204"/>
          <p:cNvSpPr/>
          <p:nvPr/>
        </p:nvSpPr>
        <p:spPr>
          <a:xfrm>
            <a:off x="7005637" y="2889250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" name="bg object 205"/>
          <p:cNvSpPr/>
          <p:nvPr/>
        </p:nvSpPr>
        <p:spPr>
          <a:xfrm>
            <a:off x="7005637" y="32099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6" name="bg object 206"/>
          <p:cNvSpPr/>
          <p:nvPr/>
        </p:nvSpPr>
        <p:spPr>
          <a:xfrm>
            <a:off x="7005637" y="3530600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7" name="bg object 207"/>
          <p:cNvSpPr/>
          <p:nvPr/>
        </p:nvSpPr>
        <p:spPr>
          <a:xfrm>
            <a:off x="7005637" y="3852333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8" name="bg object 208"/>
          <p:cNvSpPr/>
          <p:nvPr/>
        </p:nvSpPr>
        <p:spPr>
          <a:xfrm>
            <a:off x="7005637" y="4173537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9" name="bg object 209"/>
          <p:cNvSpPr/>
          <p:nvPr/>
        </p:nvSpPr>
        <p:spPr>
          <a:xfrm>
            <a:off x="7005637" y="4494212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0" name="bg object 210"/>
          <p:cNvSpPr/>
          <p:nvPr/>
        </p:nvSpPr>
        <p:spPr>
          <a:xfrm>
            <a:off x="7005637" y="4814888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1" name="bg object 211"/>
          <p:cNvSpPr/>
          <p:nvPr/>
        </p:nvSpPr>
        <p:spPr>
          <a:xfrm>
            <a:off x="7005637" y="5135563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2" name="bg object 212"/>
          <p:cNvSpPr/>
          <p:nvPr/>
        </p:nvSpPr>
        <p:spPr>
          <a:xfrm>
            <a:off x="7005637" y="54578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3" name="bg object 213"/>
          <p:cNvSpPr/>
          <p:nvPr/>
        </p:nvSpPr>
        <p:spPr>
          <a:xfrm>
            <a:off x="7005637" y="577850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4" name="bg object 214"/>
          <p:cNvSpPr/>
          <p:nvPr/>
        </p:nvSpPr>
        <p:spPr>
          <a:xfrm>
            <a:off x="7005637" y="609917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5" name="bg object 215"/>
          <p:cNvSpPr/>
          <p:nvPr/>
        </p:nvSpPr>
        <p:spPr>
          <a:xfrm>
            <a:off x="7005637" y="641985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6" name="bg object 216"/>
          <p:cNvSpPr/>
          <p:nvPr/>
        </p:nvSpPr>
        <p:spPr>
          <a:xfrm>
            <a:off x="7005637" y="6740525"/>
            <a:ext cx="31750" cy="81280"/>
          </a:xfrm>
          <a:custGeom>
            <a:rect l="l" t="t" r="r" b="b"/>
            <a:pathLst>
              <a:path w="31750" h="81279">
                <a:moveTo>
                  <a:pt x="31750" y="80962"/>
                </a:moveTo>
                <a:lnTo>
                  <a:pt x="0" y="80962"/>
                </a:lnTo>
                <a:lnTo>
                  <a:pt x="0" y="0"/>
                </a:lnTo>
                <a:lnTo>
                  <a:pt x="31750" y="0"/>
                </a:lnTo>
                <a:lnTo>
                  <a:pt x="31750" y="80962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7" name="bg object 217"/>
          <p:cNvSpPr/>
          <p:nvPr/>
        </p:nvSpPr>
        <p:spPr>
          <a:xfrm>
            <a:off x="7712075" y="2246312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8" name="bg object 218"/>
          <p:cNvSpPr/>
          <p:nvPr/>
        </p:nvSpPr>
        <p:spPr>
          <a:xfrm>
            <a:off x="7712075" y="2568046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9" name="bg object 219"/>
          <p:cNvSpPr/>
          <p:nvPr/>
        </p:nvSpPr>
        <p:spPr>
          <a:xfrm>
            <a:off x="7712075" y="2889250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0" name="bg object 220"/>
          <p:cNvSpPr/>
          <p:nvPr/>
        </p:nvSpPr>
        <p:spPr>
          <a:xfrm>
            <a:off x="7712075" y="32099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1" name="bg object 221"/>
          <p:cNvSpPr/>
          <p:nvPr/>
        </p:nvSpPr>
        <p:spPr>
          <a:xfrm>
            <a:off x="7712075" y="3530600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2" name="bg object 222"/>
          <p:cNvSpPr/>
          <p:nvPr/>
        </p:nvSpPr>
        <p:spPr>
          <a:xfrm>
            <a:off x="7712075" y="3852333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3" name="bg object 223"/>
          <p:cNvSpPr/>
          <p:nvPr/>
        </p:nvSpPr>
        <p:spPr>
          <a:xfrm>
            <a:off x="7712075" y="4173537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4" name="bg object 224"/>
          <p:cNvSpPr/>
          <p:nvPr/>
        </p:nvSpPr>
        <p:spPr>
          <a:xfrm>
            <a:off x="7712075" y="4494212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5" name="bg object 225"/>
          <p:cNvSpPr/>
          <p:nvPr/>
        </p:nvSpPr>
        <p:spPr>
          <a:xfrm>
            <a:off x="7712075" y="4814888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6" name="bg object 226"/>
          <p:cNvSpPr/>
          <p:nvPr/>
        </p:nvSpPr>
        <p:spPr>
          <a:xfrm>
            <a:off x="7712075" y="5135563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7" name="bg object 227"/>
          <p:cNvSpPr/>
          <p:nvPr/>
        </p:nvSpPr>
        <p:spPr>
          <a:xfrm>
            <a:off x="7712075" y="54578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8" name="bg object 228"/>
          <p:cNvSpPr/>
          <p:nvPr/>
        </p:nvSpPr>
        <p:spPr>
          <a:xfrm>
            <a:off x="7712075" y="577850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9" name="bg object 229"/>
          <p:cNvSpPr/>
          <p:nvPr/>
        </p:nvSpPr>
        <p:spPr>
          <a:xfrm>
            <a:off x="7712075" y="609917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0" name="bg object 230"/>
          <p:cNvSpPr/>
          <p:nvPr/>
        </p:nvSpPr>
        <p:spPr>
          <a:xfrm>
            <a:off x="7712075" y="641985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1" name="bg object 231"/>
          <p:cNvSpPr/>
          <p:nvPr/>
        </p:nvSpPr>
        <p:spPr>
          <a:xfrm>
            <a:off x="7712075" y="6740525"/>
            <a:ext cx="31750" cy="81280"/>
          </a:xfrm>
          <a:custGeom>
            <a:rect l="l" t="t" r="r" b="b"/>
            <a:pathLst>
              <a:path w="31750" h="81279">
                <a:moveTo>
                  <a:pt x="31750" y="80962"/>
                </a:moveTo>
                <a:lnTo>
                  <a:pt x="0" y="80962"/>
                </a:lnTo>
                <a:lnTo>
                  <a:pt x="0" y="0"/>
                </a:lnTo>
                <a:lnTo>
                  <a:pt x="31750" y="0"/>
                </a:lnTo>
                <a:lnTo>
                  <a:pt x="31750" y="80962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2" name="bg object 232"/>
          <p:cNvSpPr/>
          <p:nvPr/>
        </p:nvSpPr>
        <p:spPr>
          <a:xfrm>
            <a:off x="8426450" y="2246312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3" name="bg object 233"/>
          <p:cNvSpPr/>
          <p:nvPr/>
        </p:nvSpPr>
        <p:spPr>
          <a:xfrm>
            <a:off x="8426450" y="2568046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4" name="bg object 234"/>
          <p:cNvSpPr/>
          <p:nvPr/>
        </p:nvSpPr>
        <p:spPr>
          <a:xfrm>
            <a:off x="8426450" y="2889250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5" name="bg object 235"/>
          <p:cNvSpPr/>
          <p:nvPr/>
        </p:nvSpPr>
        <p:spPr>
          <a:xfrm>
            <a:off x="8426450" y="32099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6" name="bg object 236"/>
          <p:cNvSpPr/>
          <p:nvPr/>
        </p:nvSpPr>
        <p:spPr>
          <a:xfrm>
            <a:off x="8426450" y="3530600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7" name="bg object 237"/>
          <p:cNvSpPr/>
          <p:nvPr/>
        </p:nvSpPr>
        <p:spPr>
          <a:xfrm>
            <a:off x="8426450" y="3852333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8" name="bg object 238"/>
          <p:cNvSpPr/>
          <p:nvPr/>
        </p:nvSpPr>
        <p:spPr>
          <a:xfrm>
            <a:off x="8426450" y="4173537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9" name="bg object 239"/>
          <p:cNvSpPr/>
          <p:nvPr/>
        </p:nvSpPr>
        <p:spPr>
          <a:xfrm>
            <a:off x="8426450" y="4494212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0" name="bg object 240"/>
          <p:cNvSpPr/>
          <p:nvPr/>
        </p:nvSpPr>
        <p:spPr>
          <a:xfrm>
            <a:off x="8426450" y="4814888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1" name="bg object 241"/>
          <p:cNvSpPr/>
          <p:nvPr/>
        </p:nvSpPr>
        <p:spPr>
          <a:xfrm>
            <a:off x="8426450" y="5135563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2" name="bg object 242"/>
          <p:cNvPicPr/>
          <p:nvPr/>
        </p:nvPicPr>
        <p:blipFill>
          <a:blip r:embed="rId1"/>
          <a:stretch>
            <a:fillRect/>
          </a:stretch>
        </p:blipFill>
        <p:spPr>
          <a:xfrm>
            <a:off x="1089298" y="3447414"/>
            <a:ext cx="492819" cy="565786"/>
          </a:xfrm>
          <a:prstGeom prst="rect">
            <a:avLst/>
          </a:prstGeom>
        </p:spPr>
      </p:pic>
      <p:sp>
        <p:nvSpPr>
          <p:cNvPr id="243" name="bg object 243"/>
          <p:cNvSpPr/>
          <p:nvPr/>
        </p:nvSpPr>
        <p:spPr>
          <a:xfrm>
            <a:off x="8426450" y="54578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4" name="bg object 244"/>
          <p:cNvSpPr/>
          <p:nvPr/>
        </p:nvSpPr>
        <p:spPr>
          <a:xfrm>
            <a:off x="8426450" y="577850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5" name="bg object 245"/>
          <p:cNvSpPr/>
          <p:nvPr/>
        </p:nvSpPr>
        <p:spPr>
          <a:xfrm>
            <a:off x="8426450" y="609917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6" name="bg object 246"/>
          <p:cNvSpPr/>
          <p:nvPr/>
        </p:nvSpPr>
        <p:spPr>
          <a:xfrm>
            <a:off x="8426450" y="641985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7" name="bg object 247"/>
          <p:cNvSpPr/>
          <p:nvPr/>
        </p:nvSpPr>
        <p:spPr>
          <a:xfrm>
            <a:off x="8426450" y="6740525"/>
            <a:ext cx="31750" cy="81280"/>
          </a:xfrm>
          <a:custGeom>
            <a:rect l="l" t="t" r="r" b="b"/>
            <a:pathLst>
              <a:path w="31750" h="81279">
                <a:moveTo>
                  <a:pt x="31750" y="80962"/>
                </a:moveTo>
                <a:lnTo>
                  <a:pt x="0" y="80962"/>
                </a:lnTo>
                <a:lnTo>
                  <a:pt x="0" y="0"/>
                </a:lnTo>
                <a:lnTo>
                  <a:pt x="31750" y="0"/>
                </a:lnTo>
                <a:lnTo>
                  <a:pt x="31750" y="80962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8" name="bg object 248"/>
          <p:cNvPicPr/>
          <p:nvPr/>
        </p:nvPicPr>
        <p:blipFill>
          <a:blip r:embed="rId2"/>
          <a:stretch>
            <a:fillRect/>
          </a:stretch>
        </p:blipFill>
        <p:spPr>
          <a:xfrm>
            <a:off x="1089298" y="4494212"/>
            <a:ext cx="492819" cy="517808"/>
          </a:xfrm>
          <a:prstGeom prst="rect">
            <a:avLst/>
          </a:prstGeom>
        </p:spPr>
      </p:pic>
      <p:pic>
        <p:nvPicPr>
          <p:cNvPr id="249" name="bg object 249"/>
          <p:cNvPicPr/>
          <p:nvPr/>
        </p:nvPicPr>
        <p:blipFill>
          <a:blip r:embed="rId3"/>
          <a:stretch>
            <a:fillRect/>
          </a:stretch>
        </p:blipFill>
        <p:spPr>
          <a:xfrm>
            <a:off x="1089298" y="5457825"/>
            <a:ext cx="492819" cy="563846"/>
          </a:xfrm>
          <a:prstGeom prst="rect">
            <a:avLst/>
          </a:prstGeom>
        </p:spPr>
      </p:pic>
      <p:pic>
        <p:nvPicPr>
          <p:cNvPr id="250" name="bg object 250"/>
          <p:cNvPicPr/>
          <p:nvPr/>
        </p:nvPicPr>
        <p:blipFill>
          <a:blip r:embed="rId4"/>
          <a:stretch>
            <a:fillRect/>
          </a:stretch>
        </p:blipFill>
        <p:spPr>
          <a:xfrm>
            <a:off x="403498" y="3852333"/>
            <a:ext cx="492819" cy="569137"/>
          </a:xfrm>
          <a:prstGeom prst="rect">
            <a:avLst/>
          </a:prstGeom>
        </p:spPr>
      </p:pic>
      <p:pic>
        <p:nvPicPr>
          <p:cNvPr id="251" name="bg object 251"/>
          <p:cNvPicPr/>
          <p:nvPr/>
        </p:nvPicPr>
        <p:blipFill>
          <a:blip r:embed="rId5"/>
          <a:stretch>
            <a:fillRect/>
          </a:stretch>
        </p:blipFill>
        <p:spPr>
          <a:xfrm>
            <a:off x="403498" y="5073014"/>
            <a:ext cx="492819" cy="545147"/>
          </a:xfrm>
          <a:prstGeom prst="rect">
            <a:avLst/>
          </a:prstGeom>
        </p:spPr>
      </p:pic>
      <p:pic>
        <p:nvPicPr>
          <p:cNvPr id="252" name="bg object 252"/>
          <p:cNvPicPr/>
          <p:nvPr/>
        </p:nvPicPr>
        <p:blipFill>
          <a:blip r:embed="rId6"/>
          <a:stretch>
            <a:fillRect/>
          </a:stretch>
        </p:blipFill>
        <p:spPr>
          <a:xfrm>
            <a:off x="403498" y="6099175"/>
            <a:ext cx="492819" cy="481295"/>
          </a:xfrm>
          <a:prstGeom prst="rect">
            <a:avLst/>
          </a:prstGeom>
        </p:spPr>
      </p:pic>
      <p:pic>
        <p:nvPicPr>
          <p:cNvPr id="253" name="bg object 253"/>
          <p:cNvPicPr/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8239886" cy="6179915"/>
          </a:xfrm>
          <a:prstGeom prst="rect">
            <a:avLst/>
          </a:prstGeom>
        </p:spPr>
      </p:pic>
      <p:pic>
        <p:nvPicPr>
          <p:cNvPr id="254" name="bg object 254"/>
          <p:cNvPicPr/>
          <p:nvPr/>
        </p:nvPicPr>
        <p:blipFill>
          <a:blip r:embed="rId8"/>
          <a:stretch>
            <a:fillRect/>
          </a:stretch>
        </p:blipFill>
        <p:spPr>
          <a:xfrm>
            <a:off x="7005637" y="-2160"/>
            <a:ext cx="2139750" cy="208813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4139" y="1957070"/>
            <a:ext cx="6121400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FF0000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0000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0000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0000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image" Target="../media/image5.png" /><Relationship Id="rId11" Type="http://schemas.openxmlformats.org/officeDocument/2006/relationships/image" Target="../media/image6.png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1.png" /><Relationship Id="rId7" Type="http://schemas.openxmlformats.org/officeDocument/2006/relationships/image" Target="../media/image2.png" /><Relationship Id="rId8" Type="http://schemas.openxmlformats.org/officeDocument/2006/relationships/image" Target="../media/image3.png" /><Relationship Id="rId9" Type="http://schemas.openxmlformats.org/officeDocument/2006/relationships/image" Target="../media/image4.png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bg object 16"/>
          <p:cNvSpPr/>
          <p:nvPr/>
        </p:nvSpPr>
        <p:spPr>
          <a:xfrm>
            <a:off x="622300" y="0"/>
            <a:ext cx="33655" cy="160655"/>
          </a:xfrm>
          <a:custGeom>
            <a:rect l="l" t="t" r="r" b="b"/>
            <a:pathLst>
              <a:path w="33654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622300" y="320675"/>
            <a:ext cx="33655" cy="161290"/>
          </a:xfrm>
          <a:custGeom>
            <a:rect l="l" t="t" r="r" b="b"/>
            <a:pathLst>
              <a:path w="33654" h="161290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622300" y="642408"/>
            <a:ext cx="33655" cy="161290"/>
          </a:xfrm>
          <a:custGeom>
            <a:rect l="l" t="t" r="r" b="b"/>
            <a:pathLst>
              <a:path w="33654" h="161290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622300" y="963612"/>
            <a:ext cx="33655" cy="160655"/>
          </a:xfrm>
          <a:custGeom>
            <a:rect l="l" t="t" r="r" b="b"/>
            <a:pathLst>
              <a:path w="33654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622300" y="1284287"/>
            <a:ext cx="33655" cy="160655"/>
          </a:xfrm>
          <a:custGeom>
            <a:rect l="l" t="t" r="r" b="b"/>
            <a:pathLst>
              <a:path w="33654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622300" y="1604962"/>
            <a:ext cx="33655" cy="160655"/>
          </a:xfrm>
          <a:custGeom>
            <a:rect l="l" t="t" r="r" b="b"/>
            <a:pathLst>
              <a:path w="33654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622300" y="1925637"/>
            <a:ext cx="33655" cy="160655"/>
          </a:xfrm>
          <a:custGeom>
            <a:rect l="l" t="t" r="r" b="b"/>
            <a:pathLst>
              <a:path w="33654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622300" y="2246312"/>
            <a:ext cx="33655" cy="161290"/>
          </a:xfrm>
          <a:custGeom>
            <a:rect l="l" t="t" r="r" b="b"/>
            <a:pathLst>
              <a:path w="33654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622300" y="2568046"/>
            <a:ext cx="33655" cy="161290"/>
          </a:xfrm>
          <a:custGeom>
            <a:rect l="l" t="t" r="r" b="b"/>
            <a:pathLst>
              <a:path w="33654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622300" y="2889250"/>
            <a:ext cx="33655" cy="160655"/>
          </a:xfrm>
          <a:custGeom>
            <a:rect l="l" t="t" r="r" b="b"/>
            <a:pathLst>
              <a:path w="33654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622300" y="3209925"/>
            <a:ext cx="33655" cy="160655"/>
          </a:xfrm>
          <a:custGeom>
            <a:rect l="l" t="t" r="r" b="b"/>
            <a:pathLst>
              <a:path w="33654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bg object 27"/>
          <p:cNvSpPr/>
          <p:nvPr/>
        </p:nvSpPr>
        <p:spPr>
          <a:xfrm>
            <a:off x="622300" y="3530600"/>
            <a:ext cx="33655" cy="161290"/>
          </a:xfrm>
          <a:custGeom>
            <a:rect l="l" t="t" r="r" b="b"/>
            <a:pathLst>
              <a:path w="33654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bg object 28"/>
          <p:cNvSpPr/>
          <p:nvPr/>
        </p:nvSpPr>
        <p:spPr>
          <a:xfrm>
            <a:off x="622300" y="4494212"/>
            <a:ext cx="33655" cy="160655"/>
          </a:xfrm>
          <a:custGeom>
            <a:rect l="l" t="t" r="r" b="b"/>
            <a:pathLst>
              <a:path w="33654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bg object 29"/>
          <p:cNvSpPr/>
          <p:nvPr/>
        </p:nvSpPr>
        <p:spPr>
          <a:xfrm>
            <a:off x="622300" y="4814888"/>
            <a:ext cx="33655" cy="160655"/>
          </a:xfrm>
          <a:custGeom>
            <a:rect l="l" t="t" r="r" b="b"/>
            <a:pathLst>
              <a:path w="33654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bg object 30"/>
          <p:cNvSpPr/>
          <p:nvPr/>
        </p:nvSpPr>
        <p:spPr>
          <a:xfrm>
            <a:off x="622300" y="5778500"/>
            <a:ext cx="33655" cy="160655"/>
          </a:xfrm>
          <a:custGeom>
            <a:rect l="l" t="t" r="r" b="b"/>
            <a:pathLst>
              <a:path w="33654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bg object 31"/>
          <p:cNvSpPr/>
          <p:nvPr/>
        </p:nvSpPr>
        <p:spPr>
          <a:xfrm>
            <a:off x="622300" y="6740525"/>
            <a:ext cx="33655" cy="81280"/>
          </a:xfrm>
          <a:custGeom>
            <a:rect l="l" t="t" r="r" b="b"/>
            <a:pathLst>
              <a:path w="33654" h="81279">
                <a:moveTo>
                  <a:pt x="33337" y="80962"/>
                </a:moveTo>
                <a:lnTo>
                  <a:pt x="0" y="80962"/>
                </a:lnTo>
                <a:lnTo>
                  <a:pt x="0" y="0"/>
                </a:lnTo>
                <a:lnTo>
                  <a:pt x="33337" y="0"/>
                </a:lnTo>
                <a:lnTo>
                  <a:pt x="33337" y="80962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bg object 32"/>
          <p:cNvSpPr/>
          <p:nvPr/>
        </p:nvSpPr>
        <p:spPr>
          <a:xfrm>
            <a:off x="1328737" y="0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bg object 33"/>
          <p:cNvSpPr/>
          <p:nvPr/>
        </p:nvSpPr>
        <p:spPr>
          <a:xfrm>
            <a:off x="1328737" y="320675"/>
            <a:ext cx="33655" cy="161290"/>
          </a:xfrm>
          <a:custGeom>
            <a:rect l="l" t="t" r="r" b="b"/>
            <a:pathLst>
              <a:path w="33655" h="161290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bg object 34"/>
          <p:cNvSpPr/>
          <p:nvPr/>
        </p:nvSpPr>
        <p:spPr>
          <a:xfrm>
            <a:off x="1328737" y="642408"/>
            <a:ext cx="33655" cy="161290"/>
          </a:xfrm>
          <a:custGeom>
            <a:rect l="l" t="t" r="r" b="b"/>
            <a:pathLst>
              <a:path w="33655" h="161290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bg object 35"/>
          <p:cNvSpPr/>
          <p:nvPr/>
        </p:nvSpPr>
        <p:spPr>
          <a:xfrm>
            <a:off x="1328737" y="963612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bg object 36"/>
          <p:cNvSpPr/>
          <p:nvPr/>
        </p:nvSpPr>
        <p:spPr>
          <a:xfrm>
            <a:off x="1328737" y="1284287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bg object 37"/>
          <p:cNvSpPr/>
          <p:nvPr/>
        </p:nvSpPr>
        <p:spPr>
          <a:xfrm>
            <a:off x="1328737" y="1604962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bg object 38"/>
          <p:cNvSpPr/>
          <p:nvPr/>
        </p:nvSpPr>
        <p:spPr>
          <a:xfrm>
            <a:off x="1328737" y="1925637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bg object 39"/>
          <p:cNvSpPr/>
          <p:nvPr/>
        </p:nvSpPr>
        <p:spPr>
          <a:xfrm>
            <a:off x="1328737" y="2246312"/>
            <a:ext cx="33655" cy="161290"/>
          </a:xfrm>
          <a:custGeom>
            <a:rect l="l" t="t" r="r" b="b"/>
            <a:pathLst>
              <a:path w="33655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bg object 40"/>
          <p:cNvSpPr/>
          <p:nvPr/>
        </p:nvSpPr>
        <p:spPr>
          <a:xfrm>
            <a:off x="1328737" y="2568046"/>
            <a:ext cx="33655" cy="161290"/>
          </a:xfrm>
          <a:custGeom>
            <a:rect l="l" t="t" r="r" b="b"/>
            <a:pathLst>
              <a:path w="33655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bg object 41"/>
          <p:cNvSpPr/>
          <p:nvPr/>
        </p:nvSpPr>
        <p:spPr>
          <a:xfrm>
            <a:off x="1328737" y="2889250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bg object 42"/>
          <p:cNvSpPr/>
          <p:nvPr/>
        </p:nvSpPr>
        <p:spPr>
          <a:xfrm>
            <a:off x="1328737" y="3209925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bg object 43"/>
          <p:cNvSpPr/>
          <p:nvPr/>
        </p:nvSpPr>
        <p:spPr>
          <a:xfrm>
            <a:off x="1328737" y="4173537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bg object 44"/>
          <p:cNvSpPr/>
          <p:nvPr/>
        </p:nvSpPr>
        <p:spPr>
          <a:xfrm>
            <a:off x="1328737" y="5135563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bg object 45"/>
          <p:cNvSpPr/>
          <p:nvPr/>
        </p:nvSpPr>
        <p:spPr>
          <a:xfrm>
            <a:off x="1328737" y="6099175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bg object 46"/>
          <p:cNvSpPr/>
          <p:nvPr/>
        </p:nvSpPr>
        <p:spPr>
          <a:xfrm>
            <a:off x="1328737" y="6419850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bg object 47"/>
          <p:cNvSpPr/>
          <p:nvPr/>
        </p:nvSpPr>
        <p:spPr>
          <a:xfrm>
            <a:off x="1328737" y="6740525"/>
            <a:ext cx="33655" cy="81280"/>
          </a:xfrm>
          <a:custGeom>
            <a:rect l="l" t="t" r="r" b="b"/>
            <a:pathLst>
              <a:path w="33655" h="81279">
                <a:moveTo>
                  <a:pt x="33337" y="80962"/>
                </a:moveTo>
                <a:lnTo>
                  <a:pt x="0" y="80962"/>
                </a:lnTo>
                <a:lnTo>
                  <a:pt x="0" y="0"/>
                </a:lnTo>
                <a:lnTo>
                  <a:pt x="33337" y="0"/>
                </a:lnTo>
                <a:lnTo>
                  <a:pt x="33337" y="80962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bg object 48"/>
          <p:cNvSpPr/>
          <p:nvPr/>
        </p:nvSpPr>
        <p:spPr>
          <a:xfrm>
            <a:off x="2043112" y="0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bg object 49"/>
          <p:cNvSpPr/>
          <p:nvPr/>
        </p:nvSpPr>
        <p:spPr>
          <a:xfrm>
            <a:off x="2043112" y="320675"/>
            <a:ext cx="33655" cy="161290"/>
          </a:xfrm>
          <a:custGeom>
            <a:rect l="l" t="t" r="r" b="b"/>
            <a:pathLst>
              <a:path w="33655" h="161290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bg object 50"/>
          <p:cNvSpPr/>
          <p:nvPr/>
        </p:nvSpPr>
        <p:spPr>
          <a:xfrm>
            <a:off x="2043112" y="642408"/>
            <a:ext cx="33655" cy="161290"/>
          </a:xfrm>
          <a:custGeom>
            <a:rect l="l" t="t" r="r" b="b"/>
            <a:pathLst>
              <a:path w="33655" h="161290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bg object 51"/>
          <p:cNvSpPr/>
          <p:nvPr/>
        </p:nvSpPr>
        <p:spPr>
          <a:xfrm>
            <a:off x="2043112" y="963612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bg object 52"/>
          <p:cNvSpPr/>
          <p:nvPr/>
        </p:nvSpPr>
        <p:spPr>
          <a:xfrm>
            <a:off x="2043112" y="1284287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bg object 53"/>
          <p:cNvSpPr/>
          <p:nvPr/>
        </p:nvSpPr>
        <p:spPr>
          <a:xfrm>
            <a:off x="2043112" y="1604962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bg object 54"/>
          <p:cNvSpPr/>
          <p:nvPr/>
        </p:nvSpPr>
        <p:spPr>
          <a:xfrm>
            <a:off x="2043112" y="1925637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bg object 55"/>
          <p:cNvSpPr/>
          <p:nvPr/>
        </p:nvSpPr>
        <p:spPr>
          <a:xfrm>
            <a:off x="2043112" y="2246312"/>
            <a:ext cx="33655" cy="161290"/>
          </a:xfrm>
          <a:custGeom>
            <a:rect l="l" t="t" r="r" b="b"/>
            <a:pathLst>
              <a:path w="33655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bg object 56"/>
          <p:cNvSpPr/>
          <p:nvPr/>
        </p:nvSpPr>
        <p:spPr>
          <a:xfrm>
            <a:off x="2043112" y="2568046"/>
            <a:ext cx="33655" cy="161290"/>
          </a:xfrm>
          <a:custGeom>
            <a:rect l="l" t="t" r="r" b="b"/>
            <a:pathLst>
              <a:path w="33655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bg object 57"/>
          <p:cNvSpPr/>
          <p:nvPr/>
        </p:nvSpPr>
        <p:spPr>
          <a:xfrm>
            <a:off x="2043112" y="2889250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bg object 58"/>
          <p:cNvSpPr/>
          <p:nvPr/>
        </p:nvSpPr>
        <p:spPr>
          <a:xfrm>
            <a:off x="2043112" y="3209925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bg object 59"/>
          <p:cNvSpPr/>
          <p:nvPr/>
        </p:nvSpPr>
        <p:spPr>
          <a:xfrm>
            <a:off x="2043112" y="3530600"/>
            <a:ext cx="33655" cy="161290"/>
          </a:xfrm>
          <a:custGeom>
            <a:rect l="l" t="t" r="r" b="b"/>
            <a:pathLst>
              <a:path w="33655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bg object 60"/>
          <p:cNvSpPr/>
          <p:nvPr/>
        </p:nvSpPr>
        <p:spPr>
          <a:xfrm>
            <a:off x="2043112" y="3852333"/>
            <a:ext cx="33655" cy="161290"/>
          </a:xfrm>
          <a:custGeom>
            <a:rect l="l" t="t" r="r" b="b"/>
            <a:pathLst>
              <a:path w="33655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bg object 61"/>
          <p:cNvSpPr/>
          <p:nvPr/>
        </p:nvSpPr>
        <p:spPr>
          <a:xfrm>
            <a:off x="2043112" y="4173537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bg object 62"/>
          <p:cNvSpPr/>
          <p:nvPr/>
        </p:nvSpPr>
        <p:spPr>
          <a:xfrm>
            <a:off x="2043112" y="4494212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bg object 63"/>
          <p:cNvSpPr/>
          <p:nvPr/>
        </p:nvSpPr>
        <p:spPr>
          <a:xfrm>
            <a:off x="2043112" y="4814888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bg object 64"/>
          <p:cNvSpPr/>
          <p:nvPr/>
        </p:nvSpPr>
        <p:spPr>
          <a:xfrm>
            <a:off x="2043112" y="5135563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bg object 65"/>
          <p:cNvSpPr/>
          <p:nvPr/>
        </p:nvSpPr>
        <p:spPr>
          <a:xfrm>
            <a:off x="2043112" y="5457825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bg object 66"/>
          <p:cNvSpPr/>
          <p:nvPr/>
        </p:nvSpPr>
        <p:spPr>
          <a:xfrm>
            <a:off x="2043112" y="5778500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bg object 67"/>
          <p:cNvSpPr/>
          <p:nvPr/>
        </p:nvSpPr>
        <p:spPr>
          <a:xfrm>
            <a:off x="2043112" y="6099175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bg object 68"/>
          <p:cNvSpPr/>
          <p:nvPr/>
        </p:nvSpPr>
        <p:spPr>
          <a:xfrm>
            <a:off x="2043112" y="6419850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bg object 69"/>
          <p:cNvSpPr/>
          <p:nvPr/>
        </p:nvSpPr>
        <p:spPr>
          <a:xfrm>
            <a:off x="2043112" y="6740525"/>
            <a:ext cx="33655" cy="81280"/>
          </a:xfrm>
          <a:custGeom>
            <a:rect l="l" t="t" r="r" b="b"/>
            <a:pathLst>
              <a:path w="33655" h="81279">
                <a:moveTo>
                  <a:pt x="33337" y="80962"/>
                </a:moveTo>
                <a:lnTo>
                  <a:pt x="0" y="80962"/>
                </a:lnTo>
                <a:lnTo>
                  <a:pt x="0" y="0"/>
                </a:lnTo>
                <a:lnTo>
                  <a:pt x="33337" y="0"/>
                </a:lnTo>
                <a:lnTo>
                  <a:pt x="33337" y="80962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bg object 70"/>
          <p:cNvSpPr/>
          <p:nvPr/>
        </p:nvSpPr>
        <p:spPr>
          <a:xfrm>
            <a:off x="2749550" y="0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bg object 71"/>
          <p:cNvSpPr/>
          <p:nvPr/>
        </p:nvSpPr>
        <p:spPr>
          <a:xfrm>
            <a:off x="2749550" y="320675"/>
            <a:ext cx="33655" cy="161290"/>
          </a:xfrm>
          <a:custGeom>
            <a:rect l="l" t="t" r="r" b="b"/>
            <a:pathLst>
              <a:path w="33655" h="161290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bg object 72"/>
          <p:cNvSpPr/>
          <p:nvPr/>
        </p:nvSpPr>
        <p:spPr>
          <a:xfrm>
            <a:off x="2749550" y="642408"/>
            <a:ext cx="33655" cy="161290"/>
          </a:xfrm>
          <a:custGeom>
            <a:rect l="l" t="t" r="r" b="b"/>
            <a:pathLst>
              <a:path w="33655" h="161290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bg object 73"/>
          <p:cNvSpPr/>
          <p:nvPr/>
        </p:nvSpPr>
        <p:spPr>
          <a:xfrm>
            <a:off x="2749550" y="963612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bg object 74"/>
          <p:cNvSpPr/>
          <p:nvPr/>
        </p:nvSpPr>
        <p:spPr>
          <a:xfrm>
            <a:off x="2749550" y="1284287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bg object 75"/>
          <p:cNvSpPr/>
          <p:nvPr/>
        </p:nvSpPr>
        <p:spPr>
          <a:xfrm>
            <a:off x="2749550" y="1604962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bg object 76"/>
          <p:cNvSpPr/>
          <p:nvPr/>
        </p:nvSpPr>
        <p:spPr>
          <a:xfrm>
            <a:off x="2749550" y="1925637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bg object 77"/>
          <p:cNvSpPr/>
          <p:nvPr/>
        </p:nvSpPr>
        <p:spPr>
          <a:xfrm>
            <a:off x="2749550" y="2246312"/>
            <a:ext cx="33655" cy="161290"/>
          </a:xfrm>
          <a:custGeom>
            <a:rect l="l" t="t" r="r" b="b"/>
            <a:pathLst>
              <a:path w="33655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bg object 78"/>
          <p:cNvSpPr/>
          <p:nvPr/>
        </p:nvSpPr>
        <p:spPr>
          <a:xfrm>
            <a:off x="2749550" y="2568046"/>
            <a:ext cx="33655" cy="161290"/>
          </a:xfrm>
          <a:custGeom>
            <a:rect l="l" t="t" r="r" b="b"/>
            <a:pathLst>
              <a:path w="33655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bg object 79"/>
          <p:cNvSpPr/>
          <p:nvPr/>
        </p:nvSpPr>
        <p:spPr>
          <a:xfrm>
            <a:off x="2749550" y="2889250"/>
            <a:ext cx="33655" cy="160655"/>
          </a:xfrm>
          <a:custGeom>
            <a:rect l="l" t="t" r="r" b="b"/>
            <a:pathLst>
              <a:path w="33655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bg object 80"/>
          <p:cNvSpPr/>
          <p:nvPr/>
        </p:nvSpPr>
        <p:spPr>
          <a:xfrm>
            <a:off x="2749550" y="3209925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bg object 81"/>
          <p:cNvSpPr/>
          <p:nvPr/>
        </p:nvSpPr>
        <p:spPr>
          <a:xfrm>
            <a:off x="2749550" y="3530600"/>
            <a:ext cx="33655" cy="161290"/>
          </a:xfrm>
          <a:custGeom>
            <a:rect l="l" t="t" r="r" b="b"/>
            <a:pathLst>
              <a:path w="33655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bg object 82"/>
          <p:cNvSpPr/>
          <p:nvPr/>
        </p:nvSpPr>
        <p:spPr>
          <a:xfrm>
            <a:off x="2749550" y="3852333"/>
            <a:ext cx="33655" cy="161290"/>
          </a:xfrm>
          <a:custGeom>
            <a:rect l="l" t="t" r="r" b="b"/>
            <a:pathLst>
              <a:path w="33655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bg object 83"/>
          <p:cNvSpPr/>
          <p:nvPr/>
        </p:nvSpPr>
        <p:spPr>
          <a:xfrm>
            <a:off x="2749550" y="4173537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bg object 84"/>
          <p:cNvSpPr/>
          <p:nvPr/>
        </p:nvSpPr>
        <p:spPr>
          <a:xfrm>
            <a:off x="2749550" y="4494212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bg object 85"/>
          <p:cNvSpPr/>
          <p:nvPr/>
        </p:nvSpPr>
        <p:spPr>
          <a:xfrm>
            <a:off x="2749550" y="4814888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bg object 86"/>
          <p:cNvSpPr/>
          <p:nvPr/>
        </p:nvSpPr>
        <p:spPr>
          <a:xfrm>
            <a:off x="2749550" y="5135563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bg object 87"/>
          <p:cNvSpPr/>
          <p:nvPr/>
        </p:nvSpPr>
        <p:spPr>
          <a:xfrm>
            <a:off x="2749550" y="5457825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bg object 88"/>
          <p:cNvSpPr/>
          <p:nvPr/>
        </p:nvSpPr>
        <p:spPr>
          <a:xfrm>
            <a:off x="2749550" y="5778500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bg object 89"/>
          <p:cNvSpPr/>
          <p:nvPr/>
        </p:nvSpPr>
        <p:spPr>
          <a:xfrm>
            <a:off x="2749550" y="6099175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bg object 90"/>
          <p:cNvSpPr/>
          <p:nvPr/>
        </p:nvSpPr>
        <p:spPr>
          <a:xfrm>
            <a:off x="2749550" y="6419850"/>
            <a:ext cx="33655" cy="160655"/>
          </a:xfrm>
          <a:custGeom>
            <a:rect l="l" t="t" r="r" b="b"/>
            <a:pathLst>
              <a:path w="33655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bg object 91"/>
          <p:cNvSpPr/>
          <p:nvPr/>
        </p:nvSpPr>
        <p:spPr>
          <a:xfrm>
            <a:off x="2749550" y="6740525"/>
            <a:ext cx="33655" cy="81280"/>
          </a:xfrm>
          <a:custGeom>
            <a:rect l="l" t="t" r="r" b="b"/>
            <a:pathLst>
              <a:path w="33655" h="81279">
                <a:moveTo>
                  <a:pt x="33337" y="80962"/>
                </a:moveTo>
                <a:lnTo>
                  <a:pt x="0" y="80962"/>
                </a:lnTo>
                <a:lnTo>
                  <a:pt x="0" y="0"/>
                </a:lnTo>
                <a:lnTo>
                  <a:pt x="33337" y="0"/>
                </a:lnTo>
                <a:lnTo>
                  <a:pt x="33337" y="80962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bg object 92"/>
          <p:cNvSpPr/>
          <p:nvPr/>
        </p:nvSpPr>
        <p:spPr>
          <a:xfrm>
            <a:off x="3455987" y="0"/>
            <a:ext cx="33655" cy="160655"/>
          </a:xfrm>
          <a:custGeom>
            <a:rect l="l" t="t" r="r" b="b"/>
            <a:pathLst>
              <a:path w="33654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bg object 93"/>
          <p:cNvSpPr/>
          <p:nvPr/>
        </p:nvSpPr>
        <p:spPr>
          <a:xfrm>
            <a:off x="3455987" y="320675"/>
            <a:ext cx="33655" cy="161290"/>
          </a:xfrm>
          <a:custGeom>
            <a:rect l="l" t="t" r="r" b="b"/>
            <a:pathLst>
              <a:path w="33654" h="161290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bg object 94"/>
          <p:cNvSpPr/>
          <p:nvPr/>
        </p:nvSpPr>
        <p:spPr>
          <a:xfrm>
            <a:off x="3455987" y="642408"/>
            <a:ext cx="33655" cy="161290"/>
          </a:xfrm>
          <a:custGeom>
            <a:rect l="l" t="t" r="r" b="b"/>
            <a:pathLst>
              <a:path w="33654" h="161290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bg object 95"/>
          <p:cNvSpPr/>
          <p:nvPr/>
        </p:nvSpPr>
        <p:spPr>
          <a:xfrm>
            <a:off x="3455987" y="963612"/>
            <a:ext cx="33655" cy="160655"/>
          </a:xfrm>
          <a:custGeom>
            <a:rect l="l" t="t" r="r" b="b"/>
            <a:pathLst>
              <a:path w="33654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bg object 96"/>
          <p:cNvSpPr/>
          <p:nvPr/>
        </p:nvSpPr>
        <p:spPr>
          <a:xfrm>
            <a:off x="3455987" y="1284287"/>
            <a:ext cx="33655" cy="160655"/>
          </a:xfrm>
          <a:custGeom>
            <a:rect l="l" t="t" r="r" b="b"/>
            <a:pathLst>
              <a:path w="33654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bg object 97"/>
          <p:cNvSpPr/>
          <p:nvPr/>
        </p:nvSpPr>
        <p:spPr>
          <a:xfrm>
            <a:off x="3455987" y="1604962"/>
            <a:ext cx="33655" cy="160655"/>
          </a:xfrm>
          <a:custGeom>
            <a:rect l="l" t="t" r="r" b="b"/>
            <a:pathLst>
              <a:path w="33654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bg object 98"/>
          <p:cNvSpPr/>
          <p:nvPr/>
        </p:nvSpPr>
        <p:spPr>
          <a:xfrm>
            <a:off x="3455987" y="1925637"/>
            <a:ext cx="33655" cy="160655"/>
          </a:xfrm>
          <a:custGeom>
            <a:rect l="l" t="t" r="r" b="b"/>
            <a:pathLst>
              <a:path w="33654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bg object 99"/>
          <p:cNvSpPr/>
          <p:nvPr/>
        </p:nvSpPr>
        <p:spPr>
          <a:xfrm>
            <a:off x="3455987" y="2246312"/>
            <a:ext cx="33655" cy="161290"/>
          </a:xfrm>
          <a:custGeom>
            <a:rect l="l" t="t" r="r" b="b"/>
            <a:pathLst>
              <a:path w="33654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bg object 100"/>
          <p:cNvSpPr/>
          <p:nvPr/>
        </p:nvSpPr>
        <p:spPr>
          <a:xfrm>
            <a:off x="3455987" y="2568046"/>
            <a:ext cx="33655" cy="161290"/>
          </a:xfrm>
          <a:custGeom>
            <a:rect l="l" t="t" r="r" b="b"/>
            <a:pathLst>
              <a:path w="33654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bg object 101"/>
          <p:cNvSpPr/>
          <p:nvPr/>
        </p:nvSpPr>
        <p:spPr>
          <a:xfrm>
            <a:off x="3455987" y="2889250"/>
            <a:ext cx="33655" cy="160655"/>
          </a:xfrm>
          <a:custGeom>
            <a:rect l="l" t="t" r="r" b="b"/>
            <a:pathLst>
              <a:path w="33654" h="160655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bg object 102"/>
          <p:cNvSpPr/>
          <p:nvPr/>
        </p:nvSpPr>
        <p:spPr>
          <a:xfrm>
            <a:off x="3455987" y="3209925"/>
            <a:ext cx="33655" cy="160655"/>
          </a:xfrm>
          <a:custGeom>
            <a:rect l="l" t="t" r="r" b="b"/>
            <a:pathLst>
              <a:path w="33654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bg object 103"/>
          <p:cNvSpPr/>
          <p:nvPr/>
        </p:nvSpPr>
        <p:spPr>
          <a:xfrm>
            <a:off x="3455987" y="3530600"/>
            <a:ext cx="33655" cy="161290"/>
          </a:xfrm>
          <a:custGeom>
            <a:rect l="l" t="t" r="r" b="b"/>
            <a:pathLst>
              <a:path w="33654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bg object 104"/>
          <p:cNvSpPr/>
          <p:nvPr/>
        </p:nvSpPr>
        <p:spPr>
          <a:xfrm>
            <a:off x="3455987" y="3852333"/>
            <a:ext cx="33655" cy="161290"/>
          </a:xfrm>
          <a:custGeom>
            <a:rect l="l" t="t" r="r" b="b"/>
            <a:pathLst>
              <a:path w="33654" h="161289">
                <a:moveTo>
                  <a:pt x="33337" y="160866"/>
                </a:moveTo>
                <a:lnTo>
                  <a:pt x="0" y="160866"/>
                </a:lnTo>
                <a:lnTo>
                  <a:pt x="0" y="0"/>
                </a:lnTo>
                <a:lnTo>
                  <a:pt x="33337" y="0"/>
                </a:lnTo>
                <a:lnTo>
                  <a:pt x="33337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bg object 105"/>
          <p:cNvSpPr/>
          <p:nvPr/>
        </p:nvSpPr>
        <p:spPr>
          <a:xfrm>
            <a:off x="3455987" y="4173537"/>
            <a:ext cx="33655" cy="160655"/>
          </a:xfrm>
          <a:custGeom>
            <a:rect l="l" t="t" r="r" b="b"/>
            <a:pathLst>
              <a:path w="33654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bg object 106"/>
          <p:cNvSpPr/>
          <p:nvPr/>
        </p:nvSpPr>
        <p:spPr>
          <a:xfrm>
            <a:off x="3455987" y="4494212"/>
            <a:ext cx="33655" cy="160655"/>
          </a:xfrm>
          <a:custGeom>
            <a:rect l="l" t="t" r="r" b="b"/>
            <a:pathLst>
              <a:path w="33654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bg object 107"/>
          <p:cNvSpPr/>
          <p:nvPr/>
        </p:nvSpPr>
        <p:spPr>
          <a:xfrm>
            <a:off x="3455987" y="4814888"/>
            <a:ext cx="33655" cy="160655"/>
          </a:xfrm>
          <a:custGeom>
            <a:rect l="l" t="t" r="r" b="b"/>
            <a:pathLst>
              <a:path w="33654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bg object 108"/>
          <p:cNvSpPr/>
          <p:nvPr/>
        </p:nvSpPr>
        <p:spPr>
          <a:xfrm>
            <a:off x="3455987" y="5135563"/>
            <a:ext cx="33655" cy="160655"/>
          </a:xfrm>
          <a:custGeom>
            <a:rect l="l" t="t" r="r" b="b"/>
            <a:pathLst>
              <a:path w="33654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bg object 109"/>
          <p:cNvSpPr/>
          <p:nvPr/>
        </p:nvSpPr>
        <p:spPr>
          <a:xfrm>
            <a:off x="3455987" y="5457825"/>
            <a:ext cx="33655" cy="160655"/>
          </a:xfrm>
          <a:custGeom>
            <a:rect l="l" t="t" r="r" b="b"/>
            <a:pathLst>
              <a:path w="33654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bg object 110"/>
          <p:cNvSpPr/>
          <p:nvPr/>
        </p:nvSpPr>
        <p:spPr>
          <a:xfrm>
            <a:off x="3455987" y="5778500"/>
            <a:ext cx="33655" cy="160655"/>
          </a:xfrm>
          <a:custGeom>
            <a:rect l="l" t="t" r="r" b="b"/>
            <a:pathLst>
              <a:path w="33654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bg object 111"/>
          <p:cNvSpPr/>
          <p:nvPr/>
        </p:nvSpPr>
        <p:spPr>
          <a:xfrm>
            <a:off x="3455987" y="6099175"/>
            <a:ext cx="33655" cy="160655"/>
          </a:xfrm>
          <a:custGeom>
            <a:rect l="l" t="t" r="r" b="b"/>
            <a:pathLst>
              <a:path w="33654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bg object 112"/>
          <p:cNvSpPr/>
          <p:nvPr/>
        </p:nvSpPr>
        <p:spPr>
          <a:xfrm>
            <a:off x="3455987" y="6419850"/>
            <a:ext cx="33655" cy="160655"/>
          </a:xfrm>
          <a:custGeom>
            <a:rect l="l" t="t" r="r" b="b"/>
            <a:pathLst>
              <a:path w="33654" h="160654">
                <a:moveTo>
                  <a:pt x="33337" y="160337"/>
                </a:moveTo>
                <a:lnTo>
                  <a:pt x="0" y="160337"/>
                </a:lnTo>
                <a:lnTo>
                  <a:pt x="0" y="0"/>
                </a:lnTo>
                <a:lnTo>
                  <a:pt x="33337" y="0"/>
                </a:lnTo>
                <a:lnTo>
                  <a:pt x="33337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bg object 113"/>
          <p:cNvSpPr/>
          <p:nvPr/>
        </p:nvSpPr>
        <p:spPr>
          <a:xfrm>
            <a:off x="3455987" y="6740525"/>
            <a:ext cx="33655" cy="81280"/>
          </a:xfrm>
          <a:custGeom>
            <a:rect l="l" t="t" r="r" b="b"/>
            <a:pathLst>
              <a:path w="33654" h="81279">
                <a:moveTo>
                  <a:pt x="33337" y="80962"/>
                </a:moveTo>
                <a:lnTo>
                  <a:pt x="0" y="80962"/>
                </a:lnTo>
                <a:lnTo>
                  <a:pt x="0" y="0"/>
                </a:lnTo>
                <a:lnTo>
                  <a:pt x="33337" y="0"/>
                </a:lnTo>
                <a:lnTo>
                  <a:pt x="33337" y="80962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bg object 114"/>
          <p:cNvSpPr/>
          <p:nvPr/>
        </p:nvSpPr>
        <p:spPr>
          <a:xfrm>
            <a:off x="4171950" y="0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bg object 115"/>
          <p:cNvSpPr/>
          <p:nvPr/>
        </p:nvSpPr>
        <p:spPr>
          <a:xfrm>
            <a:off x="4171950" y="320675"/>
            <a:ext cx="31750" cy="161290"/>
          </a:xfrm>
          <a:custGeom>
            <a:rect l="l" t="t" r="r" b="b"/>
            <a:pathLst>
              <a:path w="31750" h="161290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bg object 116"/>
          <p:cNvSpPr/>
          <p:nvPr/>
        </p:nvSpPr>
        <p:spPr>
          <a:xfrm>
            <a:off x="4171950" y="642408"/>
            <a:ext cx="31750" cy="161290"/>
          </a:xfrm>
          <a:custGeom>
            <a:rect l="l" t="t" r="r" b="b"/>
            <a:pathLst>
              <a:path w="31750" h="161290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bg object 117"/>
          <p:cNvSpPr/>
          <p:nvPr/>
        </p:nvSpPr>
        <p:spPr>
          <a:xfrm>
            <a:off x="4171950" y="963612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bg object 118"/>
          <p:cNvSpPr/>
          <p:nvPr/>
        </p:nvSpPr>
        <p:spPr>
          <a:xfrm>
            <a:off x="4171950" y="1284287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bg object 119"/>
          <p:cNvSpPr/>
          <p:nvPr/>
        </p:nvSpPr>
        <p:spPr>
          <a:xfrm>
            <a:off x="4171950" y="1604962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bg object 120"/>
          <p:cNvSpPr/>
          <p:nvPr/>
        </p:nvSpPr>
        <p:spPr>
          <a:xfrm>
            <a:off x="4171950" y="1925637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bg object 121"/>
          <p:cNvSpPr/>
          <p:nvPr/>
        </p:nvSpPr>
        <p:spPr>
          <a:xfrm>
            <a:off x="4171950" y="2246312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bg object 122"/>
          <p:cNvSpPr/>
          <p:nvPr/>
        </p:nvSpPr>
        <p:spPr>
          <a:xfrm>
            <a:off x="4171950" y="2568046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bg object 123"/>
          <p:cNvSpPr/>
          <p:nvPr/>
        </p:nvSpPr>
        <p:spPr>
          <a:xfrm>
            <a:off x="4171950" y="2889250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bg object 124"/>
          <p:cNvSpPr/>
          <p:nvPr/>
        </p:nvSpPr>
        <p:spPr>
          <a:xfrm>
            <a:off x="4171950" y="32099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bg object 125"/>
          <p:cNvSpPr/>
          <p:nvPr/>
        </p:nvSpPr>
        <p:spPr>
          <a:xfrm>
            <a:off x="4171950" y="3530600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bg object 126"/>
          <p:cNvSpPr/>
          <p:nvPr/>
        </p:nvSpPr>
        <p:spPr>
          <a:xfrm>
            <a:off x="4171950" y="3852333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bg object 127"/>
          <p:cNvSpPr/>
          <p:nvPr/>
        </p:nvSpPr>
        <p:spPr>
          <a:xfrm>
            <a:off x="4171950" y="4173537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bg object 128"/>
          <p:cNvSpPr/>
          <p:nvPr/>
        </p:nvSpPr>
        <p:spPr>
          <a:xfrm>
            <a:off x="4171950" y="4494212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bg object 129"/>
          <p:cNvSpPr/>
          <p:nvPr/>
        </p:nvSpPr>
        <p:spPr>
          <a:xfrm>
            <a:off x="4171950" y="4814888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bg object 130"/>
          <p:cNvSpPr/>
          <p:nvPr/>
        </p:nvSpPr>
        <p:spPr>
          <a:xfrm>
            <a:off x="4171950" y="5135563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bg object 131"/>
          <p:cNvSpPr/>
          <p:nvPr/>
        </p:nvSpPr>
        <p:spPr>
          <a:xfrm>
            <a:off x="4171950" y="54578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bg object 132"/>
          <p:cNvSpPr/>
          <p:nvPr/>
        </p:nvSpPr>
        <p:spPr>
          <a:xfrm>
            <a:off x="4171950" y="577850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" name="bg object 133"/>
          <p:cNvSpPr/>
          <p:nvPr/>
        </p:nvSpPr>
        <p:spPr>
          <a:xfrm>
            <a:off x="4171950" y="609917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bg object 134"/>
          <p:cNvSpPr/>
          <p:nvPr/>
        </p:nvSpPr>
        <p:spPr>
          <a:xfrm>
            <a:off x="4171950" y="641985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bg object 135"/>
          <p:cNvSpPr/>
          <p:nvPr/>
        </p:nvSpPr>
        <p:spPr>
          <a:xfrm>
            <a:off x="4171950" y="6740525"/>
            <a:ext cx="31750" cy="81280"/>
          </a:xfrm>
          <a:custGeom>
            <a:rect l="l" t="t" r="r" b="b"/>
            <a:pathLst>
              <a:path w="31750" h="81279">
                <a:moveTo>
                  <a:pt x="31750" y="80962"/>
                </a:moveTo>
                <a:lnTo>
                  <a:pt x="0" y="80962"/>
                </a:lnTo>
                <a:lnTo>
                  <a:pt x="0" y="0"/>
                </a:lnTo>
                <a:lnTo>
                  <a:pt x="31750" y="0"/>
                </a:lnTo>
                <a:lnTo>
                  <a:pt x="31750" y="80962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bg object 136"/>
          <p:cNvSpPr/>
          <p:nvPr/>
        </p:nvSpPr>
        <p:spPr>
          <a:xfrm>
            <a:off x="4878387" y="0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" name="bg object 137"/>
          <p:cNvSpPr/>
          <p:nvPr/>
        </p:nvSpPr>
        <p:spPr>
          <a:xfrm>
            <a:off x="4878387" y="320675"/>
            <a:ext cx="31750" cy="161290"/>
          </a:xfrm>
          <a:custGeom>
            <a:rect l="l" t="t" r="r" b="b"/>
            <a:pathLst>
              <a:path w="31750" h="161290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bg object 138"/>
          <p:cNvSpPr/>
          <p:nvPr/>
        </p:nvSpPr>
        <p:spPr>
          <a:xfrm>
            <a:off x="4878387" y="642408"/>
            <a:ext cx="31750" cy="161290"/>
          </a:xfrm>
          <a:custGeom>
            <a:rect l="l" t="t" r="r" b="b"/>
            <a:pathLst>
              <a:path w="31750" h="161290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" name="bg object 139"/>
          <p:cNvSpPr/>
          <p:nvPr/>
        </p:nvSpPr>
        <p:spPr>
          <a:xfrm>
            <a:off x="4878387" y="963612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bg object 140"/>
          <p:cNvSpPr/>
          <p:nvPr/>
        </p:nvSpPr>
        <p:spPr>
          <a:xfrm>
            <a:off x="4878387" y="1284287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bg object 141"/>
          <p:cNvSpPr/>
          <p:nvPr/>
        </p:nvSpPr>
        <p:spPr>
          <a:xfrm>
            <a:off x="4878387" y="1604962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bg object 142"/>
          <p:cNvSpPr/>
          <p:nvPr/>
        </p:nvSpPr>
        <p:spPr>
          <a:xfrm>
            <a:off x="4878387" y="1925637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" name="bg object 143"/>
          <p:cNvSpPr/>
          <p:nvPr/>
        </p:nvSpPr>
        <p:spPr>
          <a:xfrm>
            <a:off x="4878387" y="2246312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bg object 144"/>
          <p:cNvSpPr/>
          <p:nvPr/>
        </p:nvSpPr>
        <p:spPr>
          <a:xfrm>
            <a:off x="4878387" y="2568046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" name="bg object 145"/>
          <p:cNvSpPr/>
          <p:nvPr/>
        </p:nvSpPr>
        <p:spPr>
          <a:xfrm>
            <a:off x="4878387" y="2889250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bg object 146"/>
          <p:cNvSpPr/>
          <p:nvPr/>
        </p:nvSpPr>
        <p:spPr>
          <a:xfrm>
            <a:off x="4878387" y="32099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" name="bg object 147"/>
          <p:cNvSpPr/>
          <p:nvPr/>
        </p:nvSpPr>
        <p:spPr>
          <a:xfrm>
            <a:off x="4878387" y="3530600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" name="bg object 148"/>
          <p:cNvSpPr/>
          <p:nvPr/>
        </p:nvSpPr>
        <p:spPr>
          <a:xfrm>
            <a:off x="4878387" y="3852333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bg object 149"/>
          <p:cNvSpPr/>
          <p:nvPr/>
        </p:nvSpPr>
        <p:spPr>
          <a:xfrm>
            <a:off x="4878387" y="4173537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bg object 150"/>
          <p:cNvSpPr/>
          <p:nvPr/>
        </p:nvSpPr>
        <p:spPr>
          <a:xfrm>
            <a:off x="4878387" y="4494212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bg object 151"/>
          <p:cNvSpPr/>
          <p:nvPr/>
        </p:nvSpPr>
        <p:spPr>
          <a:xfrm>
            <a:off x="4878387" y="4814888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bg object 152"/>
          <p:cNvSpPr/>
          <p:nvPr/>
        </p:nvSpPr>
        <p:spPr>
          <a:xfrm>
            <a:off x="4878387" y="5135563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" name="bg object 153"/>
          <p:cNvSpPr/>
          <p:nvPr/>
        </p:nvSpPr>
        <p:spPr>
          <a:xfrm>
            <a:off x="4878387" y="54578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bg object 154"/>
          <p:cNvSpPr/>
          <p:nvPr/>
        </p:nvSpPr>
        <p:spPr>
          <a:xfrm>
            <a:off x="4878387" y="577850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5" name="bg object 155"/>
          <p:cNvSpPr/>
          <p:nvPr/>
        </p:nvSpPr>
        <p:spPr>
          <a:xfrm>
            <a:off x="4878387" y="609917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" name="bg object 156"/>
          <p:cNvSpPr/>
          <p:nvPr/>
        </p:nvSpPr>
        <p:spPr>
          <a:xfrm>
            <a:off x="4878387" y="641985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" name="bg object 157"/>
          <p:cNvSpPr/>
          <p:nvPr/>
        </p:nvSpPr>
        <p:spPr>
          <a:xfrm>
            <a:off x="4878387" y="6740525"/>
            <a:ext cx="31750" cy="81280"/>
          </a:xfrm>
          <a:custGeom>
            <a:rect l="l" t="t" r="r" b="b"/>
            <a:pathLst>
              <a:path w="31750" h="81279">
                <a:moveTo>
                  <a:pt x="31750" y="80962"/>
                </a:moveTo>
                <a:lnTo>
                  <a:pt x="0" y="80962"/>
                </a:lnTo>
                <a:lnTo>
                  <a:pt x="0" y="0"/>
                </a:lnTo>
                <a:lnTo>
                  <a:pt x="31750" y="0"/>
                </a:lnTo>
                <a:lnTo>
                  <a:pt x="31750" y="80962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bg object 158"/>
          <p:cNvSpPr/>
          <p:nvPr/>
        </p:nvSpPr>
        <p:spPr>
          <a:xfrm>
            <a:off x="5584825" y="0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" name="bg object 159"/>
          <p:cNvSpPr/>
          <p:nvPr/>
        </p:nvSpPr>
        <p:spPr>
          <a:xfrm>
            <a:off x="5584825" y="320675"/>
            <a:ext cx="31750" cy="161290"/>
          </a:xfrm>
          <a:custGeom>
            <a:rect l="l" t="t" r="r" b="b"/>
            <a:pathLst>
              <a:path w="31750" h="161290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" name="bg object 160"/>
          <p:cNvSpPr/>
          <p:nvPr/>
        </p:nvSpPr>
        <p:spPr>
          <a:xfrm>
            <a:off x="5584825" y="642408"/>
            <a:ext cx="31750" cy="161290"/>
          </a:xfrm>
          <a:custGeom>
            <a:rect l="l" t="t" r="r" b="b"/>
            <a:pathLst>
              <a:path w="31750" h="161290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" name="bg object 161"/>
          <p:cNvSpPr/>
          <p:nvPr/>
        </p:nvSpPr>
        <p:spPr>
          <a:xfrm>
            <a:off x="5584825" y="963612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" name="bg object 162"/>
          <p:cNvSpPr/>
          <p:nvPr/>
        </p:nvSpPr>
        <p:spPr>
          <a:xfrm>
            <a:off x="5584825" y="1284287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" name="bg object 163"/>
          <p:cNvSpPr/>
          <p:nvPr/>
        </p:nvSpPr>
        <p:spPr>
          <a:xfrm>
            <a:off x="5584825" y="1604962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bg object 164"/>
          <p:cNvSpPr/>
          <p:nvPr/>
        </p:nvSpPr>
        <p:spPr>
          <a:xfrm>
            <a:off x="5584825" y="1925637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" name="bg object 165"/>
          <p:cNvSpPr/>
          <p:nvPr/>
        </p:nvSpPr>
        <p:spPr>
          <a:xfrm>
            <a:off x="5584825" y="2246312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bg object 166"/>
          <p:cNvSpPr/>
          <p:nvPr/>
        </p:nvSpPr>
        <p:spPr>
          <a:xfrm>
            <a:off x="5584825" y="2568046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" name="bg object 167"/>
          <p:cNvSpPr/>
          <p:nvPr/>
        </p:nvSpPr>
        <p:spPr>
          <a:xfrm>
            <a:off x="5584825" y="2889250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8" name="bg object 168"/>
          <p:cNvSpPr/>
          <p:nvPr/>
        </p:nvSpPr>
        <p:spPr>
          <a:xfrm>
            <a:off x="5584825" y="32099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" name="bg object 169"/>
          <p:cNvSpPr/>
          <p:nvPr/>
        </p:nvSpPr>
        <p:spPr>
          <a:xfrm>
            <a:off x="5584825" y="3530600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" name="bg object 170"/>
          <p:cNvSpPr/>
          <p:nvPr/>
        </p:nvSpPr>
        <p:spPr>
          <a:xfrm>
            <a:off x="5584825" y="3852333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" name="bg object 171"/>
          <p:cNvSpPr/>
          <p:nvPr/>
        </p:nvSpPr>
        <p:spPr>
          <a:xfrm>
            <a:off x="5584825" y="4173537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" name="bg object 172"/>
          <p:cNvSpPr/>
          <p:nvPr/>
        </p:nvSpPr>
        <p:spPr>
          <a:xfrm>
            <a:off x="5584825" y="4494212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" name="bg object 173"/>
          <p:cNvSpPr/>
          <p:nvPr/>
        </p:nvSpPr>
        <p:spPr>
          <a:xfrm>
            <a:off x="5584825" y="4814888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" name="bg object 174"/>
          <p:cNvSpPr/>
          <p:nvPr/>
        </p:nvSpPr>
        <p:spPr>
          <a:xfrm>
            <a:off x="5584825" y="5135563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" name="bg object 175"/>
          <p:cNvSpPr/>
          <p:nvPr/>
        </p:nvSpPr>
        <p:spPr>
          <a:xfrm>
            <a:off x="5584825" y="54578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" name="bg object 176"/>
          <p:cNvSpPr/>
          <p:nvPr/>
        </p:nvSpPr>
        <p:spPr>
          <a:xfrm>
            <a:off x="5584825" y="577850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" name="bg object 177"/>
          <p:cNvSpPr/>
          <p:nvPr/>
        </p:nvSpPr>
        <p:spPr>
          <a:xfrm>
            <a:off x="5584825" y="609917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" name="bg object 178"/>
          <p:cNvSpPr/>
          <p:nvPr/>
        </p:nvSpPr>
        <p:spPr>
          <a:xfrm>
            <a:off x="5584825" y="641985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" name="bg object 179"/>
          <p:cNvSpPr/>
          <p:nvPr/>
        </p:nvSpPr>
        <p:spPr>
          <a:xfrm>
            <a:off x="5584825" y="6740525"/>
            <a:ext cx="31750" cy="81280"/>
          </a:xfrm>
          <a:custGeom>
            <a:rect l="l" t="t" r="r" b="b"/>
            <a:pathLst>
              <a:path w="31750" h="81279">
                <a:moveTo>
                  <a:pt x="31750" y="80962"/>
                </a:moveTo>
                <a:lnTo>
                  <a:pt x="0" y="80962"/>
                </a:lnTo>
                <a:lnTo>
                  <a:pt x="0" y="0"/>
                </a:lnTo>
                <a:lnTo>
                  <a:pt x="31750" y="0"/>
                </a:lnTo>
                <a:lnTo>
                  <a:pt x="31750" y="80962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" name="bg object 180"/>
          <p:cNvSpPr/>
          <p:nvPr/>
        </p:nvSpPr>
        <p:spPr>
          <a:xfrm>
            <a:off x="6299200" y="0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" name="bg object 181"/>
          <p:cNvSpPr/>
          <p:nvPr/>
        </p:nvSpPr>
        <p:spPr>
          <a:xfrm>
            <a:off x="6299200" y="320675"/>
            <a:ext cx="31750" cy="161290"/>
          </a:xfrm>
          <a:custGeom>
            <a:rect l="l" t="t" r="r" b="b"/>
            <a:pathLst>
              <a:path w="31750" h="161290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" name="bg object 182"/>
          <p:cNvSpPr/>
          <p:nvPr/>
        </p:nvSpPr>
        <p:spPr>
          <a:xfrm>
            <a:off x="6299200" y="642408"/>
            <a:ext cx="31750" cy="161290"/>
          </a:xfrm>
          <a:custGeom>
            <a:rect l="l" t="t" r="r" b="b"/>
            <a:pathLst>
              <a:path w="31750" h="161290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" name="bg object 183"/>
          <p:cNvSpPr/>
          <p:nvPr/>
        </p:nvSpPr>
        <p:spPr>
          <a:xfrm>
            <a:off x="6299200" y="963612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" name="bg object 184"/>
          <p:cNvSpPr/>
          <p:nvPr/>
        </p:nvSpPr>
        <p:spPr>
          <a:xfrm>
            <a:off x="6299200" y="1284287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" name="bg object 185"/>
          <p:cNvSpPr/>
          <p:nvPr/>
        </p:nvSpPr>
        <p:spPr>
          <a:xfrm>
            <a:off x="6299200" y="1604962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" name="bg object 186"/>
          <p:cNvSpPr/>
          <p:nvPr/>
        </p:nvSpPr>
        <p:spPr>
          <a:xfrm>
            <a:off x="6299200" y="1925637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" name="bg object 187"/>
          <p:cNvSpPr/>
          <p:nvPr/>
        </p:nvSpPr>
        <p:spPr>
          <a:xfrm>
            <a:off x="6299200" y="2246312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bg object 188"/>
          <p:cNvSpPr/>
          <p:nvPr/>
        </p:nvSpPr>
        <p:spPr>
          <a:xfrm>
            <a:off x="6299200" y="2568046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" name="bg object 189"/>
          <p:cNvSpPr/>
          <p:nvPr/>
        </p:nvSpPr>
        <p:spPr>
          <a:xfrm>
            <a:off x="6299200" y="2889250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" name="bg object 190"/>
          <p:cNvSpPr/>
          <p:nvPr/>
        </p:nvSpPr>
        <p:spPr>
          <a:xfrm>
            <a:off x="6299200" y="32099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" name="bg object 191"/>
          <p:cNvSpPr/>
          <p:nvPr/>
        </p:nvSpPr>
        <p:spPr>
          <a:xfrm>
            <a:off x="6299200" y="3530600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" name="bg object 192"/>
          <p:cNvSpPr/>
          <p:nvPr/>
        </p:nvSpPr>
        <p:spPr>
          <a:xfrm>
            <a:off x="6299200" y="3852333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" name="bg object 193"/>
          <p:cNvSpPr/>
          <p:nvPr/>
        </p:nvSpPr>
        <p:spPr>
          <a:xfrm>
            <a:off x="6299200" y="4173537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" name="bg object 194"/>
          <p:cNvSpPr/>
          <p:nvPr/>
        </p:nvSpPr>
        <p:spPr>
          <a:xfrm>
            <a:off x="6299200" y="4494212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" name="bg object 195"/>
          <p:cNvSpPr/>
          <p:nvPr/>
        </p:nvSpPr>
        <p:spPr>
          <a:xfrm>
            <a:off x="6299200" y="4814888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" name="bg object 196"/>
          <p:cNvSpPr/>
          <p:nvPr/>
        </p:nvSpPr>
        <p:spPr>
          <a:xfrm>
            <a:off x="6299200" y="5135563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" name="bg object 197"/>
          <p:cNvSpPr/>
          <p:nvPr/>
        </p:nvSpPr>
        <p:spPr>
          <a:xfrm>
            <a:off x="6299200" y="54578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" name="bg object 198"/>
          <p:cNvSpPr/>
          <p:nvPr/>
        </p:nvSpPr>
        <p:spPr>
          <a:xfrm>
            <a:off x="6299200" y="577850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" name="bg object 199"/>
          <p:cNvSpPr/>
          <p:nvPr/>
        </p:nvSpPr>
        <p:spPr>
          <a:xfrm>
            <a:off x="6299200" y="609917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" name="bg object 200"/>
          <p:cNvSpPr/>
          <p:nvPr/>
        </p:nvSpPr>
        <p:spPr>
          <a:xfrm>
            <a:off x="6299200" y="641985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" name="bg object 201"/>
          <p:cNvSpPr/>
          <p:nvPr/>
        </p:nvSpPr>
        <p:spPr>
          <a:xfrm>
            <a:off x="6299200" y="6740525"/>
            <a:ext cx="31750" cy="81280"/>
          </a:xfrm>
          <a:custGeom>
            <a:rect l="l" t="t" r="r" b="b"/>
            <a:pathLst>
              <a:path w="31750" h="81279">
                <a:moveTo>
                  <a:pt x="31750" y="80962"/>
                </a:moveTo>
                <a:lnTo>
                  <a:pt x="0" y="80962"/>
                </a:lnTo>
                <a:lnTo>
                  <a:pt x="0" y="0"/>
                </a:lnTo>
                <a:lnTo>
                  <a:pt x="31750" y="0"/>
                </a:lnTo>
                <a:lnTo>
                  <a:pt x="31750" y="80962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" name="bg object 202"/>
          <p:cNvSpPr/>
          <p:nvPr/>
        </p:nvSpPr>
        <p:spPr>
          <a:xfrm>
            <a:off x="7005637" y="2246312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" name="bg object 203"/>
          <p:cNvSpPr/>
          <p:nvPr/>
        </p:nvSpPr>
        <p:spPr>
          <a:xfrm>
            <a:off x="7005637" y="2568046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" name="bg object 204"/>
          <p:cNvSpPr/>
          <p:nvPr/>
        </p:nvSpPr>
        <p:spPr>
          <a:xfrm>
            <a:off x="7005637" y="2889250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" name="bg object 205"/>
          <p:cNvSpPr/>
          <p:nvPr/>
        </p:nvSpPr>
        <p:spPr>
          <a:xfrm>
            <a:off x="7005637" y="32099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6" name="bg object 206"/>
          <p:cNvSpPr/>
          <p:nvPr/>
        </p:nvSpPr>
        <p:spPr>
          <a:xfrm>
            <a:off x="7005637" y="3530600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7" name="bg object 207"/>
          <p:cNvSpPr/>
          <p:nvPr/>
        </p:nvSpPr>
        <p:spPr>
          <a:xfrm>
            <a:off x="7005637" y="3852333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8" name="bg object 208"/>
          <p:cNvSpPr/>
          <p:nvPr/>
        </p:nvSpPr>
        <p:spPr>
          <a:xfrm>
            <a:off x="7005637" y="4173537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9" name="bg object 209"/>
          <p:cNvSpPr/>
          <p:nvPr/>
        </p:nvSpPr>
        <p:spPr>
          <a:xfrm>
            <a:off x="7005637" y="4494212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0" name="bg object 210"/>
          <p:cNvSpPr/>
          <p:nvPr/>
        </p:nvSpPr>
        <p:spPr>
          <a:xfrm>
            <a:off x="7005637" y="4814888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1" name="bg object 211"/>
          <p:cNvSpPr/>
          <p:nvPr/>
        </p:nvSpPr>
        <p:spPr>
          <a:xfrm>
            <a:off x="7005637" y="5135563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2" name="bg object 212"/>
          <p:cNvSpPr/>
          <p:nvPr/>
        </p:nvSpPr>
        <p:spPr>
          <a:xfrm>
            <a:off x="7005637" y="54578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3" name="bg object 213"/>
          <p:cNvSpPr/>
          <p:nvPr/>
        </p:nvSpPr>
        <p:spPr>
          <a:xfrm>
            <a:off x="7005637" y="577850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4" name="bg object 214"/>
          <p:cNvSpPr/>
          <p:nvPr/>
        </p:nvSpPr>
        <p:spPr>
          <a:xfrm>
            <a:off x="7005637" y="609917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5" name="bg object 215"/>
          <p:cNvSpPr/>
          <p:nvPr/>
        </p:nvSpPr>
        <p:spPr>
          <a:xfrm>
            <a:off x="7005637" y="641985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6" name="bg object 216"/>
          <p:cNvSpPr/>
          <p:nvPr/>
        </p:nvSpPr>
        <p:spPr>
          <a:xfrm>
            <a:off x="7005637" y="6740525"/>
            <a:ext cx="31750" cy="81280"/>
          </a:xfrm>
          <a:custGeom>
            <a:rect l="l" t="t" r="r" b="b"/>
            <a:pathLst>
              <a:path w="31750" h="81279">
                <a:moveTo>
                  <a:pt x="31750" y="80962"/>
                </a:moveTo>
                <a:lnTo>
                  <a:pt x="0" y="80962"/>
                </a:lnTo>
                <a:lnTo>
                  <a:pt x="0" y="0"/>
                </a:lnTo>
                <a:lnTo>
                  <a:pt x="31750" y="0"/>
                </a:lnTo>
                <a:lnTo>
                  <a:pt x="31750" y="80962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7" name="bg object 217"/>
          <p:cNvSpPr/>
          <p:nvPr/>
        </p:nvSpPr>
        <p:spPr>
          <a:xfrm>
            <a:off x="7712075" y="2246312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8" name="bg object 218"/>
          <p:cNvSpPr/>
          <p:nvPr/>
        </p:nvSpPr>
        <p:spPr>
          <a:xfrm>
            <a:off x="7712075" y="2568046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9" name="bg object 219"/>
          <p:cNvSpPr/>
          <p:nvPr/>
        </p:nvSpPr>
        <p:spPr>
          <a:xfrm>
            <a:off x="7712075" y="2889250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0" name="bg object 220"/>
          <p:cNvSpPr/>
          <p:nvPr/>
        </p:nvSpPr>
        <p:spPr>
          <a:xfrm>
            <a:off x="7712075" y="32099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1" name="bg object 221"/>
          <p:cNvSpPr/>
          <p:nvPr/>
        </p:nvSpPr>
        <p:spPr>
          <a:xfrm>
            <a:off x="7712075" y="3530600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2" name="bg object 222"/>
          <p:cNvSpPr/>
          <p:nvPr/>
        </p:nvSpPr>
        <p:spPr>
          <a:xfrm>
            <a:off x="7712075" y="3852333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3" name="bg object 223"/>
          <p:cNvSpPr/>
          <p:nvPr/>
        </p:nvSpPr>
        <p:spPr>
          <a:xfrm>
            <a:off x="7712075" y="4173537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4" name="bg object 224"/>
          <p:cNvSpPr/>
          <p:nvPr/>
        </p:nvSpPr>
        <p:spPr>
          <a:xfrm>
            <a:off x="7712075" y="4494212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5" name="bg object 225"/>
          <p:cNvSpPr/>
          <p:nvPr/>
        </p:nvSpPr>
        <p:spPr>
          <a:xfrm>
            <a:off x="7712075" y="4814888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6" name="bg object 226"/>
          <p:cNvSpPr/>
          <p:nvPr/>
        </p:nvSpPr>
        <p:spPr>
          <a:xfrm>
            <a:off x="7712075" y="5135563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7" name="bg object 227"/>
          <p:cNvSpPr/>
          <p:nvPr/>
        </p:nvSpPr>
        <p:spPr>
          <a:xfrm>
            <a:off x="7712075" y="54578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8" name="bg object 228"/>
          <p:cNvSpPr/>
          <p:nvPr/>
        </p:nvSpPr>
        <p:spPr>
          <a:xfrm>
            <a:off x="7712075" y="577850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9" name="bg object 229"/>
          <p:cNvSpPr/>
          <p:nvPr/>
        </p:nvSpPr>
        <p:spPr>
          <a:xfrm>
            <a:off x="7712075" y="609917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0" name="bg object 230"/>
          <p:cNvSpPr/>
          <p:nvPr/>
        </p:nvSpPr>
        <p:spPr>
          <a:xfrm>
            <a:off x="7712075" y="641985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1" name="bg object 231"/>
          <p:cNvSpPr/>
          <p:nvPr/>
        </p:nvSpPr>
        <p:spPr>
          <a:xfrm>
            <a:off x="7712075" y="6740525"/>
            <a:ext cx="31750" cy="81280"/>
          </a:xfrm>
          <a:custGeom>
            <a:rect l="l" t="t" r="r" b="b"/>
            <a:pathLst>
              <a:path w="31750" h="81279">
                <a:moveTo>
                  <a:pt x="31750" y="80962"/>
                </a:moveTo>
                <a:lnTo>
                  <a:pt x="0" y="80962"/>
                </a:lnTo>
                <a:lnTo>
                  <a:pt x="0" y="0"/>
                </a:lnTo>
                <a:lnTo>
                  <a:pt x="31750" y="0"/>
                </a:lnTo>
                <a:lnTo>
                  <a:pt x="31750" y="80962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2" name="bg object 232"/>
          <p:cNvSpPr/>
          <p:nvPr/>
        </p:nvSpPr>
        <p:spPr>
          <a:xfrm>
            <a:off x="8426450" y="2246312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3" name="bg object 233"/>
          <p:cNvSpPr/>
          <p:nvPr/>
        </p:nvSpPr>
        <p:spPr>
          <a:xfrm>
            <a:off x="8426450" y="2568046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4" name="bg object 234"/>
          <p:cNvSpPr/>
          <p:nvPr/>
        </p:nvSpPr>
        <p:spPr>
          <a:xfrm>
            <a:off x="8426450" y="2889250"/>
            <a:ext cx="31750" cy="160655"/>
          </a:xfrm>
          <a:custGeom>
            <a:rect l="l" t="t" r="r" b="b"/>
            <a:pathLst>
              <a:path w="31750" h="160655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5" name="bg object 235"/>
          <p:cNvSpPr/>
          <p:nvPr/>
        </p:nvSpPr>
        <p:spPr>
          <a:xfrm>
            <a:off x="8426450" y="32099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6" name="bg object 236"/>
          <p:cNvSpPr/>
          <p:nvPr/>
        </p:nvSpPr>
        <p:spPr>
          <a:xfrm>
            <a:off x="8426450" y="3530600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7" name="bg object 237"/>
          <p:cNvSpPr/>
          <p:nvPr/>
        </p:nvSpPr>
        <p:spPr>
          <a:xfrm>
            <a:off x="8426450" y="3852333"/>
            <a:ext cx="31750" cy="161290"/>
          </a:xfrm>
          <a:custGeom>
            <a:rect l="l" t="t" r="r" b="b"/>
            <a:pathLst>
              <a:path w="31750" h="161289">
                <a:moveTo>
                  <a:pt x="31750" y="160866"/>
                </a:moveTo>
                <a:lnTo>
                  <a:pt x="0" y="160866"/>
                </a:lnTo>
                <a:lnTo>
                  <a:pt x="0" y="0"/>
                </a:lnTo>
                <a:lnTo>
                  <a:pt x="31750" y="0"/>
                </a:lnTo>
                <a:lnTo>
                  <a:pt x="31750" y="160866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8" name="bg object 238"/>
          <p:cNvSpPr/>
          <p:nvPr/>
        </p:nvSpPr>
        <p:spPr>
          <a:xfrm>
            <a:off x="8426450" y="4173537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9" name="bg object 239"/>
          <p:cNvSpPr/>
          <p:nvPr/>
        </p:nvSpPr>
        <p:spPr>
          <a:xfrm>
            <a:off x="8426450" y="4494212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0" name="bg object 240"/>
          <p:cNvSpPr/>
          <p:nvPr/>
        </p:nvSpPr>
        <p:spPr>
          <a:xfrm>
            <a:off x="8426450" y="4814888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1" name="bg object 241"/>
          <p:cNvSpPr/>
          <p:nvPr/>
        </p:nvSpPr>
        <p:spPr>
          <a:xfrm>
            <a:off x="8426450" y="5135563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2" name="bg object 242"/>
          <p:cNvPicPr/>
          <p:nvPr/>
        </p:nvPicPr>
        <p:blipFill>
          <a:blip r:embed="rId6"/>
          <a:stretch>
            <a:fillRect/>
          </a:stretch>
        </p:blipFill>
        <p:spPr>
          <a:xfrm>
            <a:off x="1089298" y="3447414"/>
            <a:ext cx="492819" cy="565786"/>
          </a:xfrm>
          <a:prstGeom prst="rect">
            <a:avLst/>
          </a:prstGeom>
        </p:spPr>
      </p:pic>
      <p:sp>
        <p:nvSpPr>
          <p:cNvPr id="243" name="bg object 243"/>
          <p:cNvSpPr/>
          <p:nvPr/>
        </p:nvSpPr>
        <p:spPr>
          <a:xfrm>
            <a:off x="8426450" y="545782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4" name="bg object 244"/>
          <p:cNvSpPr/>
          <p:nvPr/>
        </p:nvSpPr>
        <p:spPr>
          <a:xfrm>
            <a:off x="8426450" y="577850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5" name="bg object 245"/>
          <p:cNvSpPr/>
          <p:nvPr/>
        </p:nvSpPr>
        <p:spPr>
          <a:xfrm>
            <a:off x="8426450" y="6099175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6" name="bg object 246"/>
          <p:cNvSpPr/>
          <p:nvPr/>
        </p:nvSpPr>
        <p:spPr>
          <a:xfrm>
            <a:off x="8426450" y="6419850"/>
            <a:ext cx="31750" cy="160655"/>
          </a:xfrm>
          <a:custGeom>
            <a:rect l="l" t="t" r="r" b="b"/>
            <a:pathLst>
              <a:path w="31750" h="160654">
                <a:moveTo>
                  <a:pt x="31750" y="160337"/>
                </a:moveTo>
                <a:lnTo>
                  <a:pt x="0" y="160337"/>
                </a:lnTo>
                <a:lnTo>
                  <a:pt x="0" y="0"/>
                </a:lnTo>
                <a:lnTo>
                  <a:pt x="31750" y="0"/>
                </a:lnTo>
                <a:lnTo>
                  <a:pt x="31750" y="160337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7" name="bg object 247"/>
          <p:cNvSpPr/>
          <p:nvPr/>
        </p:nvSpPr>
        <p:spPr>
          <a:xfrm>
            <a:off x="8426450" y="6740525"/>
            <a:ext cx="31750" cy="81280"/>
          </a:xfrm>
          <a:custGeom>
            <a:rect l="l" t="t" r="r" b="b"/>
            <a:pathLst>
              <a:path w="31750" h="81279">
                <a:moveTo>
                  <a:pt x="31750" y="80962"/>
                </a:moveTo>
                <a:lnTo>
                  <a:pt x="0" y="80962"/>
                </a:lnTo>
                <a:lnTo>
                  <a:pt x="0" y="0"/>
                </a:lnTo>
                <a:lnTo>
                  <a:pt x="31750" y="0"/>
                </a:lnTo>
                <a:lnTo>
                  <a:pt x="31750" y="80962"/>
                </a:lnTo>
                <a:close/>
              </a:path>
            </a:pathLst>
          </a:custGeom>
          <a:solidFill>
            <a:srgbClr val="DDDDDD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8" name="bg object 248"/>
          <p:cNvPicPr/>
          <p:nvPr/>
        </p:nvPicPr>
        <p:blipFill>
          <a:blip r:embed="rId7"/>
          <a:stretch>
            <a:fillRect/>
          </a:stretch>
        </p:blipFill>
        <p:spPr>
          <a:xfrm>
            <a:off x="1089298" y="4494212"/>
            <a:ext cx="492819" cy="517808"/>
          </a:xfrm>
          <a:prstGeom prst="rect">
            <a:avLst/>
          </a:prstGeom>
        </p:spPr>
      </p:pic>
      <p:pic>
        <p:nvPicPr>
          <p:cNvPr id="249" name="bg object 249"/>
          <p:cNvPicPr/>
          <p:nvPr/>
        </p:nvPicPr>
        <p:blipFill>
          <a:blip r:embed="rId8"/>
          <a:stretch>
            <a:fillRect/>
          </a:stretch>
        </p:blipFill>
        <p:spPr>
          <a:xfrm>
            <a:off x="1089298" y="5457825"/>
            <a:ext cx="492819" cy="563846"/>
          </a:xfrm>
          <a:prstGeom prst="rect">
            <a:avLst/>
          </a:prstGeom>
        </p:spPr>
      </p:pic>
      <p:pic>
        <p:nvPicPr>
          <p:cNvPr id="250" name="bg object 250"/>
          <p:cNvPicPr/>
          <p:nvPr/>
        </p:nvPicPr>
        <p:blipFill>
          <a:blip r:embed="rId9"/>
          <a:stretch>
            <a:fillRect/>
          </a:stretch>
        </p:blipFill>
        <p:spPr>
          <a:xfrm>
            <a:off x="403498" y="3852333"/>
            <a:ext cx="492819" cy="569137"/>
          </a:xfrm>
          <a:prstGeom prst="rect">
            <a:avLst/>
          </a:prstGeom>
        </p:spPr>
      </p:pic>
      <p:pic>
        <p:nvPicPr>
          <p:cNvPr id="251" name="bg object 251"/>
          <p:cNvPicPr/>
          <p:nvPr/>
        </p:nvPicPr>
        <p:blipFill>
          <a:blip r:embed="rId10"/>
          <a:stretch>
            <a:fillRect/>
          </a:stretch>
        </p:blipFill>
        <p:spPr>
          <a:xfrm>
            <a:off x="403498" y="5073014"/>
            <a:ext cx="492819" cy="545147"/>
          </a:xfrm>
          <a:prstGeom prst="rect">
            <a:avLst/>
          </a:prstGeom>
        </p:spPr>
      </p:pic>
      <p:pic>
        <p:nvPicPr>
          <p:cNvPr id="252" name="bg object 252"/>
          <p:cNvPicPr/>
          <p:nvPr/>
        </p:nvPicPr>
        <p:blipFill>
          <a:blip r:embed="rId11"/>
          <a:stretch>
            <a:fillRect/>
          </a:stretch>
        </p:blipFill>
        <p:spPr>
          <a:xfrm>
            <a:off x="403498" y="6099175"/>
            <a:ext cx="492819" cy="48129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43660" y="1415732"/>
            <a:ext cx="645667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FF0000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2139" y="2002676"/>
            <a:ext cx="4089400" cy="1488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8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8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8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0.jpeg" /><Relationship Id="rId3" Type="http://schemas.openxmlformats.org/officeDocument/2006/relationships/image" Target="../media/image8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0.jpeg" /><Relationship Id="rId3" Type="http://schemas.openxmlformats.org/officeDocument/2006/relationships/image" Target="../media/image8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0.jpeg" /><Relationship Id="rId3" Type="http://schemas.openxmlformats.org/officeDocument/2006/relationships/image" Target="../media/image8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0.jpeg" /><Relationship Id="rId3" Type="http://schemas.openxmlformats.org/officeDocument/2006/relationships/image" Target="../media/image8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0.jpeg" /><Relationship Id="rId3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0.jpeg" /><Relationship Id="rId3" Type="http://schemas.openxmlformats.org/officeDocument/2006/relationships/image" Target="../media/image8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8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1.jpeg" /><Relationship Id="rId3" Type="http://schemas.openxmlformats.org/officeDocument/2006/relationships/image" Target="../media/image8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1.jpeg" /><Relationship Id="rId3" Type="http://schemas.openxmlformats.org/officeDocument/2006/relationships/image" Target="../media/image8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1.jpeg" /><Relationship Id="rId3" Type="http://schemas.openxmlformats.org/officeDocument/2006/relationships/image" Target="../media/image8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1.jpeg" /><Relationship Id="rId3" Type="http://schemas.openxmlformats.org/officeDocument/2006/relationships/image" Target="../media/image8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1.jpeg" /><Relationship Id="rId3" Type="http://schemas.openxmlformats.org/officeDocument/2006/relationships/image" Target="../media/image8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1.jpeg" /><Relationship Id="rId3" Type="http://schemas.openxmlformats.org/officeDocument/2006/relationships/image" Target="../media/image8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1.jpeg" /><Relationship Id="rId3" Type="http://schemas.openxmlformats.org/officeDocument/2006/relationships/image" Target="../media/image8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2.jpeg" /><Relationship Id="rId3" Type="http://schemas.openxmlformats.org/officeDocument/2006/relationships/image" Target="../media/image8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2.jpeg" /><Relationship Id="rId3" Type="http://schemas.openxmlformats.org/officeDocument/2006/relationships/image" Target="../media/image8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2.jpeg" /><Relationship Id="rId3" Type="http://schemas.openxmlformats.org/officeDocument/2006/relationships/image" Target="../media/image8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2.jpeg" /><Relationship Id="rId3" Type="http://schemas.openxmlformats.org/officeDocument/2006/relationships/image" Target="../media/image8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2.jpeg" /><Relationship Id="rId3" Type="http://schemas.openxmlformats.org/officeDocument/2006/relationships/image" Target="../media/image8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2.jpeg" /><Relationship Id="rId3" Type="http://schemas.openxmlformats.org/officeDocument/2006/relationships/image" Target="../media/image8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2.jpeg" /><Relationship Id="rId3" Type="http://schemas.openxmlformats.org/officeDocument/2006/relationships/image" Target="../media/image8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7200120023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352541" cy="626440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7005637" y="-2160"/>
            <a:ext cx="2139750" cy="208813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93140" y="2370613"/>
            <a:ext cx="6629400" cy="200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0" b="0" spc="-15">
                <a:latin typeface="黑体"/>
                <a:cs typeface="黑体"/>
              </a:rPr>
              <a:t>阅读指导</a:t>
            </a:r>
            <a:endParaRPr sz="13000">
              <a:latin typeface="黑体"/>
              <a:cs typeface="黑体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334732" cy="62510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7005637" y="-2160"/>
            <a:ext cx="2139750" cy="208813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63700" y="1580832"/>
            <a:ext cx="6121400" cy="276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62000">
              <a:lnSpc>
                <a:spcPct val="150000"/>
              </a:lnSpc>
              <a:spcBef>
                <a:spcPts val="100"/>
              </a:spcBef>
            </a:pPr>
            <a:r>
              <a:rPr sz="6000" spc="-10"/>
              <a:t>分层、层意、</a:t>
            </a:r>
            <a:r>
              <a:rPr sz="6000" spc="-50"/>
              <a:t> </a:t>
            </a:r>
            <a:r>
              <a:rPr sz="6000" spc="-10"/>
              <a:t>自然段段意概括法</a:t>
            </a:r>
            <a:endParaRPr sz="60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7005637" y="-2160"/>
            <a:ext cx="2139750" cy="208813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16940" y="736282"/>
            <a:ext cx="7445375" cy="5389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0020" indent="789940">
              <a:lnSpc>
                <a:spcPct val="100000"/>
              </a:lnSpc>
              <a:spcBef>
                <a:spcPts val="100"/>
              </a:spcBef>
            </a:pPr>
            <a:r>
              <a:rPr sz="4400" spc="-5">
                <a:latin typeface="宋体"/>
                <a:cs typeface="宋体"/>
              </a:rPr>
              <a:t>文章旳每一种段落都体现一种相对完整旳意思，而这个意思旳体现又总是一种层次又一种层次旳按逻辑进行旳，这</a:t>
            </a:r>
            <a:r>
              <a:rPr sz="4400">
                <a:latin typeface="宋体"/>
                <a:cs typeface="宋体"/>
              </a:rPr>
              <a:t>就是</a:t>
            </a:r>
            <a:r>
              <a:rPr sz="4400" spc="-175">
                <a:solidFill>
                  <a:srgbClr val="FF0000"/>
                </a:solidFill>
                <a:latin typeface="宋体"/>
                <a:cs typeface="宋体"/>
              </a:rPr>
              <a:t>段落构造 。</a:t>
            </a:r>
            <a:endParaRPr sz="4400">
              <a:latin typeface="宋体"/>
              <a:cs typeface="宋体"/>
            </a:endParaRPr>
          </a:p>
          <a:p>
            <a:pPr marL="1099185">
              <a:lnSpc>
                <a:spcPts val="5020"/>
              </a:lnSpc>
            </a:pPr>
            <a:r>
              <a:rPr sz="4400">
                <a:latin typeface="宋体"/>
                <a:cs typeface="宋体"/>
              </a:rPr>
              <a:t>给</a:t>
            </a:r>
            <a:r>
              <a:rPr sz="4400">
                <a:solidFill>
                  <a:srgbClr val="FF0000"/>
                </a:solidFill>
                <a:latin typeface="宋体"/>
                <a:cs typeface="宋体"/>
              </a:rPr>
              <a:t>自然段划分层次</a:t>
            </a:r>
            <a:r>
              <a:rPr sz="4400" spc="-20">
                <a:latin typeface="宋体"/>
                <a:cs typeface="宋体"/>
              </a:rPr>
              <a:t>，就是</a:t>
            </a:r>
            <a:endParaRPr sz="4400">
              <a:latin typeface="宋体"/>
              <a:cs typeface="宋体"/>
            </a:endParaRPr>
          </a:p>
          <a:p>
            <a:pPr marL="12700" marR="5080">
              <a:lnSpc>
                <a:spcPct val="100000"/>
              </a:lnSpc>
              <a:spcBef>
                <a:spcPts val="259"/>
              </a:spcBef>
            </a:pPr>
            <a:r>
              <a:rPr sz="4400" spc="-90">
                <a:latin typeface="宋体"/>
                <a:cs typeface="宋体"/>
              </a:rPr>
              <a:t>为了更 好地搞清文章旳构造，</a:t>
            </a:r>
            <a:r>
              <a:rPr sz="4400" spc="-95">
                <a:latin typeface="宋体"/>
                <a:cs typeface="宋体"/>
              </a:rPr>
              <a:t>更精确地 读懂文章旳内容。</a:t>
            </a:r>
            <a:endParaRPr sz="44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00097" cy="667507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7005637" y="-2160"/>
            <a:ext cx="2139750" cy="208813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26540" y="890270"/>
            <a:ext cx="61214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/>
              <a:t>自然段常见旳组合方式</a:t>
            </a:r>
            <a:endParaRPr sz="4800"/>
          </a:p>
        </p:txBody>
      </p:sp>
      <p:sp>
        <p:nvSpPr>
          <p:cNvPr id="5" name="object 5"/>
          <p:cNvSpPr txBox="1"/>
          <p:nvPr/>
        </p:nvSpPr>
        <p:spPr>
          <a:xfrm>
            <a:off x="2299653" y="1741170"/>
            <a:ext cx="3138805" cy="4489450"/>
          </a:xfrm>
          <a:prstGeom prst="rect">
            <a:avLst/>
          </a:prstGeom>
        </p:spPr>
        <p:txBody>
          <a:bodyPr vert="horz" wrap="square" lIns="0" tIns="301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75"/>
              </a:spcBef>
            </a:pPr>
            <a:r>
              <a:rPr sz="4000" b="1">
                <a:latin typeface="微软雅黑"/>
                <a:cs typeface="微软雅黑"/>
              </a:rPr>
              <a:t>（一）</a:t>
            </a:r>
            <a:r>
              <a:rPr sz="4000" b="1" spc="-20">
                <a:latin typeface="微软雅黑"/>
                <a:cs typeface="微软雅黑"/>
              </a:rPr>
              <a:t>顺承式</a:t>
            </a:r>
            <a:endParaRPr sz="4000">
              <a:latin typeface="微软雅黑"/>
              <a:cs typeface="微软雅黑"/>
            </a:endParaRPr>
          </a:p>
          <a:p>
            <a:pPr marL="77470">
              <a:lnSpc>
                <a:spcPct val="100000"/>
              </a:lnSpc>
              <a:spcBef>
                <a:spcPts val="2275"/>
              </a:spcBef>
            </a:pPr>
            <a:r>
              <a:rPr sz="4000" b="1">
                <a:latin typeface="微软雅黑"/>
                <a:cs typeface="微软雅黑"/>
              </a:rPr>
              <a:t>（二）</a:t>
            </a:r>
            <a:r>
              <a:rPr sz="4000" b="1" spc="-20">
                <a:latin typeface="微软雅黑"/>
                <a:cs typeface="微软雅黑"/>
              </a:rPr>
              <a:t>并列式</a:t>
            </a:r>
            <a:endParaRPr sz="4000">
              <a:latin typeface="微软雅黑"/>
              <a:cs typeface="微软雅黑"/>
            </a:endParaRPr>
          </a:p>
          <a:p>
            <a:pPr marL="77470">
              <a:lnSpc>
                <a:spcPct val="100000"/>
              </a:lnSpc>
              <a:spcBef>
                <a:spcPts val="2400"/>
              </a:spcBef>
            </a:pPr>
            <a:r>
              <a:rPr sz="4000" b="1">
                <a:latin typeface="微软雅黑"/>
                <a:cs typeface="微软雅黑"/>
              </a:rPr>
              <a:t>（三）</a:t>
            </a:r>
            <a:r>
              <a:rPr sz="4000" b="1" spc="-20">
                <a:latin typeface="微软雅黑"/>
                <a:cs typeface="微软雅黑"/>
              </a:rPr>
              <a:t>总分式</a:t>
            </a:r>
            <a:endParaRPr sz="4000">
              <a:latin typeface="微软雅黑"/>
              <a:cs typeface="微软雅黑"/>
            </a:endParaRPr>
          </a:p>
          <a:p>
            <a:pPr marL="77470">
              <a:lnSpc>
                <a:spcPct val="100000"/>
              </a:lnSpc>
              <a:spcBef>
                <a:spcPts val="2400"/>
              </a:spcBef>
            </a:pPr>
            <a:r>
              <a:rPr sz="4000" b="1">
                <a:latin typeface="微软雅黑"/>
                <a:cs typeface="微软雅黑"/>
              </a:rPr>
              <a:t>（四）</a:t>
            </a:r>
            <a:r>
              <a:rPr sz="4000" b="1" spc="-20">
                <a:latin typeface="微软雅黑"/>
                <a:cs typeface="微软雅黑"/>
              </a:rPr>
              <a:t>转折式</a:t>
            </a:r>
            <a:endParaRPr sz="4000">
              <a:latin typeface="微软雅黑"/>
              <a:cs typeface="微软雅黑"/>
            </a:endParaRPr>
          </a:p>
          <a:p>
            <a:pPr marL="77470">
              <a:lnSpc>
                <a:spcPct val="100000"/>
              </a:lnSpc>
              <a:spcBef>
                <a:spcPts val="1800"/>
              </a:spcBef>
            </a:pPr>
            <a:r>
              <a:rPr sz="4000" b="1">
                <a:latin typeface="微软雅黑"/>
                <a:cs typeface="微软雅黑"/>
              </a:rPr>
              <a:t>（五）</a:t>
            </a:r>
            <a:r>
              <a:rPr sz="4000" b="1" spc="-20">
                <a:latin typeface="微软雅黑"/>
                <a:cs typeface="微软雅黑"/>
              </a:rPr>
              <a:t>因果式</a:t>
            </a:r>
            <a:endParaRPr sz="40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795680" cy="659676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7005637" y="-2160"/>
            <a:ext cx="2139750" cy="208813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59740" y="1512570"/>
            <a:ext cx="8559800" cy="40487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indent="609600">
              <a:lnSpc>
                <a:spcPct val="99000"/>
              </a:lnSpc>
              <a:spcBef>
                <a:spcPts val="125"/>
              </a:spcBef>
              <a:tabLst>
                <a:tab pos="7174865"/>
              </a:tabLst>
            </a:pPr>
            <a:r>
              <a:rPr sz="2400" b="1" spc="-285">
                <a:latin typeface="微软雅黑"/>
                <a:cs typeface="微软雅黑"/>
              </a:rPr>
              <a:t>7</a:t>
            </a:r>
            <a:r>
              <a:rPr sz="2400" b="1">
                <a:latin typeface="微软雅黑"/>
                <a:cs typeface="微软雅黑"/>
              </a:rPr>
              <a:t>月</a:t>
            </a:r>
            <a:r>
              <a:rPr sz="2400" b="1" spc="-285">
                <a:latin typeface="微软雅黑"/>
                <a:cs typeface="微软雅黑"/>
              </a:rPr>
              <a:t>27</a:t>
            </a:r>
            <a:r>
              <a:rPr sz="2400" b="1">
                <a:latin typeface="微软雅黑"/>
                <a:cs typeface="微软雅黑"/>
              </a:rPr>
              <a:t>日凌晨两点，九江赛城湖旳大堤塌陷了</a:t>
            </a:r>
            <a:r>
              <a:rPr sz="2400" b="1" spc="-50">
                <a:latin typeface="微软雅黑"/>
                <a:cs typeface="微软雅黑"/>
              </a:rPr>
              <a:t>。</a:t>
            </a:r>
            <a:r>
              <a:rPr sz="2400" b="1">
                <a:latin typeface="微软雅黑"/>
                <a:cs typeface="微软雅黑"/>
              </a:rPr>
              <a:t>	</a:t>
            </a:r>
            <a:r>
              <a:rPr sz="2400" b="1" spc="-285">
                <a:latin typeface="微软雅黑"/>
                <a:cs typeface="微软雅黑"/>
              </a:rPr>
              <a:t>400</a:t>
            </a:r>
            <a:r>
              <a:rPr sz="2400" b="1">
                <a:latin typeface="微软雅黑"/>
                <a:cs typeface="微软雅黑"/>
              </a:rPr>
              <a:t>多</a:t>
            </a:r>
            <a:r>
              <a:rPr sz="2400" b="1" spc="-50">
                <a:latin typeface="微软雅黑"/>
                <a:cs typeface="微软雅黑"/>
              </a:rPr>
              <a:t>名 </a:t>
            </a:r>
            <a:r>
              <a:rPr sz="2400" b="1">
                <a:latin typeface="微软雅黑"/>
                <a:cs typeface="微软雅黑"/>
              </a:rPr>
              <a:t>官兵闻讯赶到。支队长一声令下：上！顿时，一条长龙在倒</a:t>
            </a:r>
            <a:r>
              <a:rPr sz="2400" b="1" spc="-50">
                <a:latin typeface="微软雅黑"/>
                <a:cs typeface="微软雅黑"/>
              </a:rPr>
              <a:t>塌 </a:t>
            </a:r>
            <a:r>
              <a:rPr sz="2400" b="1">
                <a:latin typeface="微软雅黑"/>
                <a:cs typeface="微软雅黑"/>
              </a:rPr>
              <a:t>旳堤坝下出现了。官兵们肩扛沉重旳沙包，在泥水中来回穿梭</a:t>
            </a:r>
            <a:r>
              <a:rPr sz="2400" b="1" spc="-50">
                <a:latin typeface="微软雅黑"/>
                <a:cs typeface="微软雅黑"/>
              </a:rPr>
              <a:t>。</a:t>
            </a:r>
            <a:r>
              <a:rPr sz="2400" b="1">
                <a:latin typeface="微软雅黑"/>
                <a:cs typeface="微软雅黑"/>
              </a:rPr>
              <a:t>有旳为了行走快捷，索性赤脚奔跑起来。嶙峋旳片儿石割破</a:t>
            </a:r>
            <a:r>
              <a:rPr sz="2400" b="1" spc="-50">
                <a:latin typeface="微软雅黑"/>
                <a:cs typeface="微软雅黑"/>
              </a:rPr>
              <a:t>了 </a:t>
            </a:r>
            <a:r>
              <a:rPr sz="2400" b="1">
                <a:latin typeface="微软雅黑"/>
                <a:cs typeface="微软雅黑"/>
              </a:rPr>
              <a:t>脚趾，他们全然不顾，心中只有一种念头：大堤，保住大堤</a:t>
            </a:r>
            <a:r>
              <a:rPr sz="2400" b="1" spc="-50">
                <a:latin typeface="微软雅黑"/>
                <a:cs typeface="微软雅黑"/>
              </a:rPr>
              <a:t>！ </a:t>
            </a:r>
            <a:r>
              <a:rPr sz="2400" b="1">
                <a:latin typeface="微软雅黑"/>
                <a:cs typeface="微软雅黑"/>
              </a:rPr>
              <a:t>狂风卷着巨浪，剧烈地撕扯着堤岸。战士们高声喊道：</a:t>
            </a:r>
            <a:r>
              <a:rPr sz="2400" b="1">
                <a:latin typeface="Arial"/>
                <a:cs typeface="Arial"/>
              </a:rPr>
              <a:t>‘</a:t>
            </a:r>
            <a:r>
              <a:rPr sz="2400" b="1">
                <a:latin typeface="微软雅黑"/>
                <a:cs typeface="微软雅黑"/>
              </a:rPr>
              <a:t>狂</a:t>
            </a:r>
            <a:r>
              <a:rPr sz="2400" b="1" spc="-50">
                <a:latin typeface="微软雅黑"/>
                <a:cs typeface="微软雅黑"/>
              </a:rPr>
              <a:t>风</a:t>
            </a:r>
            <a:endParaRPr sz="2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2400" b="1">
                <a:latin typeface="微软雅黑"/>
                <a:cs typeface="微软雅黑"/>
              </a:rPr>
              <a:t>为我们呐喊！暴雨为我们助威！巨浪为我们加油！</a:t>
            </a:r>
            <a:r>
              <a:rPr sz="2400" b="1">
                <a:latin typeface="Arial"/>
                <a:cs typeface="Arial"/>
              </a:rPr>
              <a:t>‘</a:t>
            </a:r>
            <a:r>
              <a:rPr sz="2400" b="1" spc="-15">
                <a:latin typeface="微软雅黑"/>
                <a:cs typeface="微软雅黑"/>
              </a:rPr>
              <a:t>一种个奋</a:t>
            </a:r>
            <a:endParaRPr sz="2400">
              <a:latin typeface="微软雅黑"/>
              <a:cs typeface="微软雅黑"/>
            </a:endParaRPr>
          </a:p>
          <a:p>
            <a:pPr marL="12700" marR="309880">
              <a:lnSpc>
                <a:spcPct val="100000"/>
              </a:lnSpc>
              <a:spcBef>
                <a:spcPts val="145"/>
              </a:spcBef>
              <a:tabLst>
                <a:tab pos="7022465"/>
              </a:tabLst>
            </a:pPr>
            <a:r>
              <a:rPr sz="2400" b="1">
                <a:latin typeface="微软雅黑"/>
                <a:cs typeface="微软雅黑"/>
              </a:rPr>
              <a:t>勇跳入水中，用自己旳血肉之躯筑起了一道人墙</a:t>
            </a:r>
            <a:r>
              <a:rPr sz="2400" b="1" spc="-50">
                <a:latin typeface="微软雅黑"/>
                <a:cs typeface="微软雅黑"/>
              </a:rPr>
              <a:t>。</a:t>
            </a:r>
            <a:r>
              <a:rPr sz="2400" b="1">
                <a:latin typeface="微软雅黑"/>
                <a:cs typeface="微软雅黑"/>
              </a:rPr>
              <a:t>	经过几</a:t>
            </a:r>
            <a:r>
              <a:rPr sz="2400" b="1" spc="-50">
                <a:latin typeface="微软雅黑"/>
                <a:cs typeface="微软雅黑"/>
              </a:rPr>
              <a:t>种</a:t>
            </a:r>
            <a:r>
              <a:rPr sz="2400" b="1">
                <a:latin typeface="微软雅黑"/>
                <a:cs typeface="微软雅黑"/>
              </a:rPr>
              <a:t>小时旳鏖战，大堤保住了，官兵们浑身上下却是伤痕累累。</a:t>
            </a:r>
            <a:r>
              <a:rPr sz="2400" b="1" spc="-50">
                <a:latin typeface="Arial"/>
                <a:cs typeface="Arial"/>
              </a:rPr>
              <a:t>‘</a:t>
            </a:r>
            <a:r>
              <a:rPr sz="2400" b="1">
                <a:latin typeface="微软雅黑"/>
                <a:cs typeface="微软雅黑"/>
              </a:rPr>
              <a:t>风声雨声涛声，声声震耳；雨水汗水血水，水水相融。</a:t>
            </a:r>
            <a:r>
              <a:rPr sz="2400" b="1">
                <a:latin typeface="Arial"/>
                <a:cs typeface="Arial"/>
              </a:rPr>
              <a:t>‘</a:t>
            </a:r>
            <a:r>
              <a:rPr sz="2400" b="1">
                <a:latin typeface="微软雅黑"/>
                <a:cs typeface="微软雅黑"/>
              </a:rPr>
              <a:t>这</a:t>
            </a:r>
            <a:r>
              <a:rPr sz="2400" b="1" spc="-50">
                <a:latin typeface="微软雅黑"/>
                <a:cs typeface="微软雅黑"/>
              </a:rPr>
              <a:t>是</a:t>
            </a:r>
            <a:r>
              <a:rPr sz="2400" b="1">
                <a:latin typeface="微软雅黑"/>
                <a:cs typeface="微软雅黑"/>
              </a:rPr>
              <a:t>人民子弟兵在这场惊心动魄旳大决战中旳真实写照</a:t>
            </a:r>
            <a:r>
              <a:rPr sz="2400" b="1" spc="-50">
                <a:latin typeface="微软雅黑"/>
                <a:cs typeface="微软雅黑"/>
              </a:rPr>
              <a:t>。</a:t>
            </a:r>
            <a:endParaRPr sz="240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1628" y="714057"/>
            <a:ext cx="87122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顺承式：即按事情或动作旳先后顺序体现。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571844" cy="642888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7005637" y="-2160"/>
            <a:ext cx="2139750" cy="208813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59740" y="2098357"/>
            <a:ext cx="8204200" cy="3012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11200">
              <a:lnSpc>
                <a:spcPct val="100000"/>
              </a:lnSpc>
              <a:spcBef>
                <a:spcPts val="100"/>
              </a:spcBef>
              <a:tabLst>
                <a:tab pos="1078865"/>
              </a:tabLst>
            </a:pPr>
            <a:r>
              <a:rPr sz="2800" b="1">
                <a:latin typeface="微软雅黑"/>
                <a:cs typeface="微软雅黑"/>
              </a:rPr>
              <a:t>假如面对一大堆读物，我们能够将每本书旳</a:t>
            </a:r>
            <a:r>
              <a:rPr sz="2800" b="1" spc="-50">
                <a:latin typeface="微软雅黑"/>
                <a:cs typeface="微软雅黑"/>
              </a:rPr>
              <a:t>内 </a:t>
            </a:r>
            <a:r>
              <a:rPr sz="2800" b="1">
                <a:latin typeface="微软雅黑"/>
                <a:cs typeface="微软雅黑"/>
              </a:rPr>
              <a:t>容提要、序言、章节目录等不久地从头到尾看一遍</a:t>
            </a:r>
            <a:r>
              <a:rPr sz="2800" b="1" spc="-50">
                <a:latin typeface="微软雅黑"/>
                <a:cs typeface="微软雅黑"/>
              </a:rPr>
              <a:t>，</a:t>
            </a:r>
            <a:r>
              <a:rPr sz="2800" b="1">
                <a:latin typeface="微软雅黑"/>
                <a:cs typeface="微软雅黑"/>
              </a:rPr>
              <a:t>这么就能大致了解每本书旳梗概、特点及应用范</a:t>
            </a:r>
            <a:r>
              <a:rPr sz="2800" b="1" spc="-50">
                <a:latin typeface="微软雅黑"/>
                <a:cs typeface="微软雅黑"/>
              </a:rPr>
              <a:t>围 </a:t>
            </a:r>
            <a:r>
              <a:rPr sz="2800" b="1">
                <a:latin typeface="微软雅黑"/>
                <a:cs typeface="微软雅黑"/>
              </a:rPr>
              <a:t>等</a:t>
            </a:r>
            <a:r>
              <a:rPr sz="2800" b="1" spc="-50">
                <a:latin typeface="微软雅黑"/>
                <a:cs typeface="微软雅黑"/>
              </a:rPr>
              <a:t>。</a:t>
            </a:r>
            <a:r>
              <a:rPr sz="2800" b="1">
                <a:latin typeface="微软雅黑"/>
                <a:cs typeface="微软雅黑"/>
              </a:rPr>
              <a:t>	对一本读物来说，能够几段几段地粗读，</a:t>
            </a:r>
            <a:r>
              <a:rPr sz="2800" b="1" spc="-50">
                <a:latin typeface="微软雅黑"/>
                <a:cs typeface="微软雅黑"/>
              </a:rPr>
              <a:t>也 </a:t>
            </a:r>
            <a:r>
              <a:rPr sz="2800" b="1">
                <a:latin typeface="微软雅黑"/>
                <a:cs typeface="微软雅黑"/>
              </a:rPr>
              <a:t>能够几页几页地翻阅，而不必逐一探究某个字、</a:t>
            </a:r>
            <a:r>
              <a:rPr sz="2800" b="1" spc="-50">
                <a:latin typeface="微软雅黑"/>
                <a:cs typeface="微软雅黑"/>
              </a:rPr>
              <a:t>词 </a:t>
            </a:r>
            <a:r>
              <a:rPr sz="2800" b="1">
                <a:latin typeface="微软雅黑"/>
                <a:cs typeface="微软雅黑"/>
              </a:rPr>
              <a:t>或句子旳意思。俗话说旳一目十行，就是指这种</a:t>
            </a:r>
            <a:r>
              <a:rPr sz="2800" b="1" spc="-50">
                <a:latin typeface="微软雅黑"/>
                <a:cs typeface="微软雅黑"/>
              </a:rPr>
              <a:t>走 </a:t>
            </a:r>
            <a:r>
              <a:rPr sz="2800" b="1">
                <a:latin typeface="微软雅黑"/>
                <a:cs typeface="微软雅黑"/>
              </a:rPr>
              <a:t>马观花式旳迅速阅读措施</a:t>
            </a:r>
            <a:r>
              <a:rPr sz="2800" b="1" spc="-50">
                <a:latin typeface="微软雅黑"/>
                <a:cs typeface="微软雅黑"/>
              </a:rPr>
              <a:t>。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9740" y="248991"/>
            <a:ext cx="8255000" cy="1698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indent="889000">
              <a:lnSpc>
                <a:spcPct val="100000"/>
              </a:lnSpc>
              <a:spcBef>
                <a:spcPts val="100"/>
              </a:spcBef>
            </a:pPr>
            <a:r>
              <a:rPr spc="-5"/>
              <a:t>并列式。在一段话中，分别写几种事</a:t>
            </a:r>
          </a:p>
          <a:p>
            <a:pPr marL="12700" marR="5080">
              <a:lnSpc>
                <a:spcPct val="100000"/>
              </a:lnSpc>
              <a:spcBef>
                <a:spcPts val="210"/>
              </a:spcBef>
            </a:pPr>
            <a:r>
              <a:rPr spc="-5"/>
              <a:t>物旳几种方面，它们层与层之间旳关系是</a:t>
            </a:r>
            <a:r>
              <a:rPr spc="-15"/>
              <a:t>并列旳。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27541" cy="669565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7005637" y="-2160"/>
            <a:ext cx="2139750" cy="208813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140" y="2296795"/>
            <a:ext cx="7848600" cy="29921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indent="711200" algn="just">
              <a:lnSpc>
                <a:spcPct val="99200"/>
              </a:lnSpc>
              <a:spcBef>
                <a:spcPts val="125"/>
              </a:spcBef>
            </a:pPr>
            <a:r>
              <a:rPr sz="2800" b="1" spc="-5">
                <a:latin typeface="微软雅黑"/>
                <a:cs typeface="微软雅黑"/>
              </a:rPr>
              <a:t>在强强旳印象里，爷爷旳小闸屋是个好玩旳地方：碧蓝碧蓝旳海水就踩在脚下。 白天，成群旳海鸟在窗外翱翔；夜晚，天上旳星星映在海水中，如千万点萤火闪闪烁烁。更有趣旳是，海水长着一大片一大片旳芦苇。一张普一般通旳苇叶，经爷爷三折两卷，就成了一支芦笛。吹奏起来，曲调是那</a:t>
            </a:r>
            <a:r>
              <a:rPr sz="2800" b="1">
                <a:latin typeface="微软雅黑"/>
                <a:cs typeface="微软雅黑"/>
              </a:rPr>
              <a:t>样婉转悠扬，还带着一股浓浓旳海水味</a:t>
            </a:r>
            <a:r>
              <a:rPr sz="2800" b="1">
                <a:latin typeface="Arial"/>
                <a:cs typeface="Arial"/>
              </a:rPr>
              <a:t>······</a:t>
            </a:r>
            <a:r>
              <a:rPr sz="2800" b="1" spc="-50">
                <a:latin typeface="微软雅黑"/>
                <a:cs typeface="微软雅黑"/>
              </a:rPr>
              <a:t>。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545">
              <a:lnSpc>
                <a:spcPct val="100000"/>
              </a:lnSpc>
              <a:spcBef>
                <a:spcPts val="100"/>
              </a:spcBef>
            </a:pPr>
            <a:r>
              <a:rPr spc="-5"/>
              <a:t>总分式：总分、总分总、分总。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68157" cy="620111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7005637" y="-2160"/>
            <a:ext cx="2139750" cy="208813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3540" y="629991"/>
            <a:ext cx="8255000" cy="1698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4700">
              <a:lnSpc>
                <a:spcPct val="100000"/>
              </a:lnSpc>
              <a:spcBef>
                <a:spcPts val="100"/>
              </a:spcBef>
            </a:pPr>
            <a:r>
              <a:rPr spc="-5"/>
              <a:t>转折式：全段分两部分，前后两部分</a:t>
            </a:r>
          </a:p>
          <a:p>
            <a:pPr marL="12700" marR="5080">
              <a:lnSpc>
                <a:spcPct val="100000"/>
              </a:lnSpc>
              <a:spcBef>
                <a:spcPts val="210"/>
              </a:spcBef>
            </a:pPr>
            <a:r>
              <a:rPr spc="-5"/>
              <a:t>意思转折，常用但是、可是、而等转折词</a:t>
            </a:r>
            <a:r>
              <a:rPr spc="-20"/>
              <a:t>分开。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12140" y="2690197"/>
            <a:ext cx="7848600" cy="217995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592455">
              <a:lnSpc>
                <a:spcPct val="101200"/>
              </a:lnSpc>
              <a:spcBef>
                <a:spcPts val="60"/>
              </a:spcBef>
              <a:tabLst>
                <a:tab pos="1572895"/>
              </a:tabLst>
            </a:pPr>
            <a:r>
              <a:rPr sz="2800" b="1">
                <a:latin typeface="微软雅黑"/>
                <a:cs typeface="微软雅黑"/>
              </a:rPr>
              <a:t>早就据说林场旳灰椋鸟多。我想，灰椋鸟尖</a:t>
            </a:r>
            <a:r>
              <a:rPr sz="2800" b="1" spc="-50">
                <a:latin typeface="微软雅黑"/>
                <a:cs typeface="微软雅黑"/>
              </a:rPr>
              <a:t>尖</a:t>
            </a:r>
            <a:r>
              <a:rPr sz="2800" b="1">
                <a:latin typeface="微软雅黑"/>
                <a:cs typeface="微软雅黑"/>
              </a:rPr>
              <a:t>旳嘴，灰灰旳背，远远望去黑乎乎旳，有什么好</a:t>
            </a:r>
            <a:r>
              <a:rPr sz="2800" b="1" spc="-50">
                <a:latin typeface="微软雅黑"/>
                <a:cs typeface="微软雅黑"/>
              </a:rPr>
              <a:t>看</a:t>
            </a:r>
            <a:r>
              <a:rPr sz="2800" b="1">
                <a:latin typeface="微软雅黑"/>
                <a:cs typeface="微软雅黑"/>
              </a:rPr>
              <a:t>旳呢</a:t>
            </a:r>
            <a:r>
              <a:rPr sz="2800" b="1" spc="-50">
                <a:latin typeface="微软雅黑"/>
                <a:cs typeface="微软雅黑"/>
              </a:rPr>
              <a:t>？</a:t>
            </a:r>
            <a:r>
              <a:rPr sz="2800" b="1">
                <a:latin typeface="微软雅黑"/>
                <a:cs typeface="微软雅黑"/>
              </a:rPr>
              <a:t>	可是一种偶尔旳机会，我看了有关灰</a:t>
            </a:r>
            <a:r>
              <a:rPr sz="2800" b="1" spc="-50">
                <a:latin typeface="微软雅黑"/>
                <a:cs typeface="微软雅黑"/>
              </a:rPr>
              <a:t>椋</a:t>
            </a:r>
            <a:r>
              <a:rPr sz="2800" b="1">
                <a:latin typeface="微软雅黑"/>
                <a:cs typeface="微软雅黑"/>
              </a:rPr>
              <a:t>鸟旳电视录像，就再也忍不住了，决定亲自去看</a:t>
            </a:r>
            <a:r>
              <a:rPr sz="2800" b="1" spc="-50">
                <a:latin typeface="微软雅黑"/>
                <a:cs typeface="微软雅黑"/>
              </a:rPr>
              <a:t>一</a:t>
            </a:r>
            <a:r>
              <a:rPr sz="2800" b="1">
                <a:latin typeface="微软雅黑"/>
                <a:cs typeface="微软雅黑"/>
              </a:rPr>
              <a:t>看</a:t>
            </a:r>
            <a:r>
              <a:rPr sz="2800" b="1" spc="-50">
                <a:latin typeface="微软雅黑"/>
                <a:cs typeface="微软雅黑"/>
              </a:rPr>
              <a:t>。</a:t>
            </a:r>
            <a:endParaRPr sz="28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653866" cy="64903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7005637" y="-2160"/>
            <a:ext cx="2139750" cy="208813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2140" y="426720"/>
            <a:ext cx="774700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3200" spc="-5"/>
              <a:t>因果式。按照事物旳原因、成果旳关系体现意思旳自然段，叫因果式小段。涉及先因后果和先果后因两种情况。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840740" y="2788920"/>
            <a:ext cx="7747000" cy="246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12800">
              <a:lnSpc>
                <a:spcPct val="100000"/>
              </a:lnSpc>
              <a:spcBef>
                <a:spcPts val="100"/>
              </a:spcBef>
            </a:pPr>
            <a:r>
              <a:rPr sz="3200" b="1">
                <a:latin typeface="微软雅黑"/>
                <a:cs typeface="微软雅黑"/>
              </a:rPr>
              <a:t>莫泊桑是</a:t>
            </a:r>
            <a:r>
              <a:rPr sz="3200" b="1" spc="-375">
                <a:latin typeface="微软雅黑"/>
                <a:cs typeface="微软雅黑"/>
              </a:rPr>
              <a:t>19</a:t>
            </a:r>
            <a:r>
              <a:rPr sz="3200" b="1" spc="-5">
                <a:latin typeface="微软雅黑"/>
                <a:cs typeface="微软雅黑"/>
              </a:rPr>
              <a:t>世纪法国著名作家。他从</a:t>
            </a:r>
            <a:r>
              <a:rPr sz="3200" b="1" spc="-50">
                <a:latin typeface="微软雅黑"/>
                <a:cs typeface="微软雅黑"/>
              </a:rPr>
              <a:t> </a:t>
            </a:r>
            <a:r>
              <a:rPr sz="3200" b="1" spc="-5">
                <a:latin typeface="微软雅黑"/>
                <a:cs typeface="微软雅黑"/>
              </a:rPr>
              <a:t>小酷爱写作，孜孜不倦地写下了许多作品，但这些作品都平日经常，没有什么特色。</a:t>
            </a:r>
            <a:r>
              <a:rPr sz="3200" b="1" spc="-50">
                <a:latin typeface="微软雅黑"/>
                <a:cs typeface="微软雅黑"/>
              </a:rPr>
              <a:t> </a:t>
            </a:r>
            <a:r>
              <a:rPr sz="3200" b="1" spc="-5">
                <a:latin typeface="微软雅黑"/>
                <a:cs typeface="微软雅黑"/>
              </a:rPr>
              <a:t>莫泊桑焦急万分，于是，他去拜法国文学</a:t>
            </a:r>
            <a:r>
              <a:rPr sz="3200" b="1" spc="-50">
                <a:latin typeface="微软雅黑"/>
                <a:cs typeface="微软雅黑"/>
              </a:rPr>
              <a:t> </a:t>
            </a:r>
            <a:r>
              <a:rPr sz="3200" b="1" spc="-10">
                <a:latin typeface="微软雅黑"/>
                <a:cs typeface="微软雅黑"/>
              </a:rPr>
              <a:t>大师福楼拜为师。</a:t>
            </a:r>
            <a:endParaRPr sz="32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320268" cy="62402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7005637" y="-2160"/>
            <a:ext cx="2139750" cy="208813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64540" y="1775982"/>
            <a:ext cx="8153400" cy="151257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 indent="902969">
              <a:lnSpc>
                <a:spcPct val="102499"/>
              </a:lnSpc>
              <a:spcBef>
                <a:spcPts val="5"/>
              </a:spcBef>
            </a:pPr>
            <a:r>
              <a:rPr sz="3200" spc="-5">
                <a:solidFill>
                  <a:srgbClr val="000000"/>
                </a:solidFill>
              </a:rPr>
              <a:t>骑上这辆崭新旳自行车送报快多了。当</a:t>
            </a:r>
            <a:r>
              <a:rPr sz="3200">
                <a:solidFill>
                  <a:srgbClr val="000000"/>
                </a:solidFill>
              </a:rPr>
              <a:t>然，我从没想学会在公路上扔报纸旳</a:t>
            </a:r>
            <a:r>
              <a:rPr sz="3200">
                <a:solidFill>
                  <a:srgbClr val="000000"/>
                </a:solidFill>
                <a:latin typeface="Arial"/>
                <a:cs typeface="Arial"/>
              </a:rPr>
              <a:t>‘</a:t>
            </a:r>
            <a:r>
              <a:rPr sz="3200">
                <a:solidFill>
                  <a:srgbClr val="000000"/>
                </a:solidFill>
              </a:rPr>
              <a:t>绝活</a:t>
            </a:r>
            <a:r>
              <a:rPr sz="3200" spc="-25">
                <a:solidFill>
                  <a:srgbClr val="000000"/>
                </a:solidFill>
                <a:latin typeface="Arial"/>
                <a:cs typeface="Arial"/>
              </a:rPr>
              <a:t>‘</a:t>
            </a:r>
            <a:r>
              <a:rPr sz="3200" spc="-25">
                <a:solidFill>
                  <a:srgbClr val="000000"/>
                </a:solidFill>
              </a:rPr>
              <a:t>，</a:t>
            </a:r>
            <a:r>
              <a:rPr sz="3200" spc="-5">
                <a:solidFill>
                  <a:srgbClr val="000000"/>
                </a:solidFill>
              </a:rPr>
              <a:t>依旧下车把报纸送到每家门口；下雨下雪天，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540" y="3262948"/>
            <a:ext cx="80860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415155"/>
              </a:tabLst>
            </a:pPr>
            <a:r>
              <a:rPr sz="3200" b="1">
                <a:latin typeface="微软雅黑"/>
                <a:cs typeface="微软雅黑"/>
              </a:rPr>
              <a:t>依旧把报纸送进门里</a:t>
            </a:r>
            <a:r>
              <a:rPr sz="3200" b="1" spc="-50">
                <a:latin typeface="微软雅黑"/>
                <a:cs typeface="微软雅黑"/>
              </a:rPr>
              <a:t>。</a:t>
            </a:r>
            <a:r>
              <a:rPr sz="3200" b="1">
                <a:latin typeface="微软雅黑"/>
                <a:cs typeface="微软雅黑"/>
              </a:rPr>
              <a:t>	因为我永远记住了</a:t>
            </a:r>
            <a:r>
              <a:rPr sz="3200" b="1" spc="-50">
                <a:latin typeface="微软雅黑"/>
                <a:cs typeface="微软雅黑"/>
              </a:rPr>
              <a:t>：</a:t>
            </a:r>
            <a:r>
              <a:rPr sz="3200" b="1">
                <a:latin typeface="微软雅黑"/>
                <a:cs typeface="微软雅黑"/>
              </a:rPr>
              <a:t>诚实旳劳动，换来旳是难忘旳关心和爱意</a:t>
            </a:r>
            <a:r>
              <a:rPr sz="3200" b="1" spc="-50">
                <a:latin typeface="微软雅黑"/>
                <a:cs typeface="微软雅黑"/>
              </a:rPr>
              <a:t>。</a:t>
            </a:r>
            <a:endParaRPr sz="32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24255" cy="669319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7005637" y="-2160"/>
            <a:ext cx="2139750" cy="208813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059939" y="902970"/>
            <a:ext cx="510540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0" spc="-10"/>
              <a:t>层意概括法</a:t>
            </a:r>
            <a:endParaRPr sz="8000"/>
          </a:p>
        </p:txBody>
      </p:sp>
      <p:sp>
        <p:nvSpPr>
          <p:cNvPr id="5" name="object 5"/>
          <p:cNvSpPr txBox="1"/>
          <p:nvPr/>
        </p:nvSpPr>
        <p:spPr>
          <a:xfrm>
            <a:off x="535940" y="2482532"/>
            <a:ext cx="8204200" cy="2402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b="1" spc="-330">
                <a:solidFill>
                  <a:srgbClr val="FF0000"/>
                </a:solidFill>
                <a:latin typeface="微软雅黑"/>
                <a:cs typeface="微软雅黑"/>
              </a:rPr>
              <a:t>1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、摘句法：摘录中心句（总分总关系）</a:t>
            </a:r>
            <a:r>
              <a:rPr sz="2800" b="1" spc="-10">
                <a:solidFill>
                  <a:srgbClr val="FF0000"/>
                </a:solidFill>
                <a:latin typeface="微软雅黑"/>
                <a:cs typeface="微软雅黑"/>
              </a:rPr>
              <a:t>总分总关系</a:t>
            </a:r>
            <a:r>
              <a:rPr sz="2800" b="1" spc="-5">
                <a:solidFill>
                  <a:srgbClr val="FF0000"/>
                </a:solidFill>
                <a:latin typeface="微软雅黑"/>
                <a:cs typeface="微软雅黑"/>
              </a:rPr>
              <a:t>中旳总写旳句子就是本层旳层意。分写旳内容就是从</a:t>
            </a:r>
            <a:r>
              <a:rPr sz="2800" b="1" spc="-95">
                <a:solidFill>
                  <a:srgbClr val="FF0000"/>
                </a:solidFill>
                <a:latin typeface="微软雅黑"/>
                <a:cs typeface="微软雅黑"/>
              </a:rPr>
              <a:t>哪些方面详细写+</a:t>
            </a:r>
            <a:r>
              <a:rPr sz="2800" b="1" spc="-10">
                <a:solidFill>
                  <a:srgbClr val="FF0000"/>
                </a:solidFill>
                <a:latin typeface="微软雅黑"/>
                <a:cs typeface="微软雅黑"/>
              </a:rPr>
              <a:t>总写旳句子。</a:t>
            </a:r>
            <a:endParaRPr sz="2800">
              <a:latin typeface="微软雅黑"/>
              <a:cs typeface="微软雅黑"/>
            </a:endParaRPr>
          </a:p>
          <a:p>
            <a:pPr marL="12700" marR="182880">
              <a:lnSpc>
                <a:spcPct val="100000"/>
              </a:lnSpc>
              <a:spcBef>
                <a:spcPts val="1920"/>
              </a:spcBef>
            </a:pPr>
            <a:r>
              <a:rPr sz="2800" b="1" spc="-330">
                <a:solidFill>
                  <a:srgbClr val="FF0000"/>
                </a:solidFill>
                <a:latin typeface="微软雅黑"/>
                <a:cs typeface="微软雅黑"/>
              </a:rPr>
              <a:t>2</a:t>
            </a:r>
            <a:r>
              <a:rPr sz="2800" b="1" spc="-5">
                <a:solidFill>
                  <a:srgbClr val="FF0000"/>
                </a:solidFill>
                <a:latin typeface="微软雅黑"/>
                <a:cs typeface="微软雅黑"/>
              </a:rPr>
              <a:t>、缩句法：假如句子比较长或是较多，能够进行缩</a:t>
            </a:r>
            <a:r>
              <a:rPr sz="2800" b="1" spc="-15">
                <a:solidFill>
                  <a:srgbClr val="FF0000"/>
                </a:solidFill>
                <a:latin typeface="微软雅黑"/>
                <a:cs typeface="微软雅黑"/>
              </a:rPr>
              <a:t>句概括。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74140" y="5607208"/>
            <a:ext cx="6426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>
                <a:solidFill>
                  <a:srgbClr val="0000FF"/>
                </a:solidFill>
                <a:latin typeface="微软雅黑"/>
                <a:cs typeface="微软雅黑"/>
              </a:rPr>
              <a:t>层意旳要求是明确、简洁、完整、连贯。</a:t>
            </a:r>
            <a:endParaRPr sz="28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897973" cy="667348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7005637" y="-2160"/>
            <a:ext cx="2139750" cy="208813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59740" y="2920200"/>
            <a:ext cx="80352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>
                <a:latin typeface="微软雅黑"/>
                <a:cs typeface="微软雅黑"/>
              </a:rPr>
              <a:t>狂风卷着巨浪，剧烈地撕扯着堤岸。战士们高声喊道：</a:t>
            </a:r>
            <a:r>
              <a:rPr sz="2400" b="1">
                <a:latin typeface="Arial"/>
                <a:cs typeface="Arial"/>
              </a:rPr>
              <a:t>‘</a:t>
            </a:r>
            <a:r>
              <a:rPr sz="2400" b="1" spc="-25">
                <a:latin typeface="微软雅黑"/>
                <a:cs typeface="微软雅黑"/>
              </a:rPr>
              <a:t>狂风</a:t>
            </a:r>
            <a:r>
              <a:rPr sz="2400" b="1">
                <a:latin typeface="微软雅黑"/>
                <a:cs typeface="微软雅黑"/>
              </a:rPr>
              <a:t>为我们呐喊！暴雨为我们助威！巨浪为我们加油！</a:t>
            </a:r>
            <a:r>
              <a:rPr sz="2400" b="1">
                <a:latin typeface="Arial"/>
                <a:cs typeface="Arial"/>
              </a:rPr>
              <a:t>‘</a:t>
            </a:r>
            <a:r>
              <a:rPr sz="2400" b="1" spc="-15">
                <a:latin typeface="微软雅黑"/>
                <a:cs typeface="微软雅黑"/>
              </a:rPr>
              <a:t>一种个奋</a:t>
            </a:r>
            <a:endParaRPr sz="240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4340" y="2369185"/>
            <a:ext cx="865441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b="1" spc="-10">
                <a:latin typeface="微软雅黑"/>
                <a:cs typeface="微软雅黑"/>
              </a:rPr>
              <a:t>脚趾，他们全然不顾，心中只有一种念头：大堤，保住大堤！ </a:t>
            </a:r>
            <a:r>
              <a:rPr sz="6000" b="1" spc="-37" baseline="-9722">
                <a:solidFill>
                  <a:srgbClr val="FF0000"/>
                </a:solidFill>
                <a:latin typeface="Arial"/>
                <a:cs typeface="Arial"/>
              </a:rPr>
              <a:t>//</a:t>
            </a:r>
            <a:endParaRPr sz="6000" baseline="-9722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4340" y="3466465"/>
            <a:ext cx="83058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b="1">
                <a:latin typeface="微软雅黑"/>
                <a:cs typeface="微软雅黑"/>
              </a:rPr>
              <a:t>勇跳入水中，用自己旳血肉之躯筑起了一道人墙。</a:t>
            </a:r>
            <a:r>
              <a:rPr sz="6000" b="1" spc="127" baseline="-14583">
                <a:solidFill>
                  <a:srgbClr val="FF0000"/>
                </a:solidFill>
                <a:latin typeface="Arial"/>
                <a:cs typeface="Arial"/>
              </a:rPr>
              <a:t>//</a:t>
            </a:r>
            <a:r>
              <a:rPr sz="2400" b="1" spc="-15">
                <a:latin typeface="微软雅黑"/>
                <a:cs typeface="微软雅黑"/>
              </a:rPr>
              <a:t>经过几种</a:t>
            </a:r>
            <a:endParaRPr sz="24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9740" y="906145"/>
            <a:ext cx="8559800" cy="1691639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indent="609600">
              <a:lnSpc>
                <a:spcPct val="96400"/>
              </a:lnSpc>
              <a:spcBef>
                <a:spcPts val="270"/>
              </a:spcBef>
            </a:pPr>
            <a:r>
              <a:rPr sz="2400" spc="-285">
                <a:solidFill>
                  <a:srgbClr val="000000"/>
                </a:solidFill>
              </a:rPr>
              <a:t>7</a:t>
            </a:r>
            <a:r>
              <a:rPr sz="2400">
                <a:solidFill>
                  <a:srgbClr val="000000"/>
                </a:solidFill>
              </a:rPr>
              <a:t>月</a:t>
            </a:r>
            <a:r>
              <a:rPr sz="2400" spc="-285">
                <a:solidFill>
                  <a:srgbClr val="000000"/>
                </a:solidFill>
              </a:rPr>
              <a:t>27</a:t>
            </a:r>
            <a:r>
              <a:rPr sz="2400">
                <a:solidFill>
                  <a:srgbClr val="000000"/>
                </a:solidFill>
              </a:rPr>
              <a:t>日凌晨两点，九江赛城湖旳大堤塌陷了。</a:t>
            </a:r>
            <a:r>
              <a:rPr sz="6000" spc="-209" baseline="-2777">
                <a:latin typeface="Arial"/>
                <a:cs typeface="Arial"/>
              </a:rPr>
              <a:t>//</a:t>
            </a:r>
            <a:r>
              <a:rPr sz="2400" spc="-140">
                <a:solidFill>
                  <a:srgbClr val="000000"/>
                </a:solidFill>
              </a:rPr>
              <a:t>400</a:t>
            </a:r>
            <a:r>
              <a:rPr sz="2400" spc="-25">
                <a:solidFill>
                  <a:srgbClr val="000000"/>
                </a:solidFill>
              </a:rPr>
              <a:t>多名</a:t>
            </a:r>
            <a:r>
              <a:rPr sz="2400" spc="-50">
                <a:solidFill>
                  <a:srgbClr val="000000"/>
                </a:solidFill>
              </a:rPr>
              <a:t> </a:t>
            </a:r>
            <a:r>
              <a:rPr sz="2400" spc="-5">
                <a:solidFill>
                  <a:srgbClr val="000000"/>
                </a:solidFill>
              </a:rPr>
              <a:t>官兵闻讯赶到。支队长一声令下：上！顿时，一条长龙在倒塌</a:t>
            </a:r>
            <a:r>
              <a:rPr sz="2400" spc="-50">
                <a:solidFill>
                  <a:srgbClr val="000000"/>
                </a:solidFill>
              </a:rPr>
              <a:t> </a:t>
            </a:r>
            <a:r>
              <a:rPr sz="2400" spc="-5">
                <a:solidFill>
                  <a:srgbClr val="000000"/>
                </a:solidFill>
              </a:rPr>
              <a:t>旳堤坝下出现了。官兵们肩扛沉重旳沙包，在泥水中来回穿梭。有旳为了行走快捷，索性赤脚奔跑起来。嶙峋旳片儿石割破了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1640" y="4017481"/>
            <a:ext cx="8636000" cy="2564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567690">
              <a:lnSpc>
                <a:spcPct val="100000"/>
              </a:lnSpc>
              <a:spcBef>
                <a:spcPts val="100"/>
              </a:spcBef>
            </a:pPr>
            <a:r>
              <a:rPr sz="2400" b="1">
                <a:latin typeface="微软雅黑"/>
                <a:cs typeface="微软雅黑"/>
              </a:rPr>
              <a:t>小时旳鏖战，大堤保住了，官兵们浑身上下却是伤痕累累。</a:t>
            </a:r>
            <a:r>
              <a:rPr sz="2400" b="1" spc="-50">
                <a:latin typeface="Arial"/>
                <a:cs typeface="Arial"/>
              </a:rPr>
              <a:t>‘</a:t>
            </a:r>
            <a:r>
              <a:rPr sz="2400" b="1">
                <a:latin typeface="微软雅黑"/>
                <a:cs typeface="微软雅黑"/>
              </a:rPr>
              <a:t>风声雨声涛声，声声震耳；雨水汗水血水，水水相融。</a:t>
            </a:r>
            <a:r>
              <a:rPr sz="2400" b="1">
                <a:latin typeface="Arial"/>
                <a:cs typeface="Arial"/>
              </a:rPr>
              <a:t>‘</a:t>
            </a:r>
            <a:r>
              <a:rPr sz="2400" b="1" spc="-25">
                <a:latin typeface="微软雅黑"/>
                <a:cs typeface="微软雅黑"/>
              </a:rPr>
              <a:t>这是</a:t>
            </a:r>
            <a:endParaRPr sz="2400">
              <a:latin typeface="微软雅黑"/>
              <a:cs typeface="微软雅黑"/>
            </a:endParaRPr>
          </a:p>
          <a:p>
            <a:pPr marL="50800">
              <a:lnSpc>
                <a:spcPts val="3340"/>
              </a:lnSpc>
            </a:pPr>
            <a:r>
              <a:rPr sz="2400" b="1" spc="-5">
                <a:latin typeface="微软雅黑"/>
                <a:cs typeface="微软雅黑"/>
              </a:rPr>
              <a:t>人民子弟兵在这场惊心动魄旳大决战中旳真实写照。 </a:t>
            </a:r>
            <a:r>
              <a:rPr sz="6000" b="1" spc="-37" baseline="-11111">
                <a:solidFill>
                  <a:srgbClr val="FF0000"/>
                </a:solidFill>
                <a:latin typeface="Arial"/>
                <a:cs typeface="Arial"/>
              </a:rPr>
              <a:t>//</a:t>
            </a:r>
            <a:endParaRPr sz="6000" baseline="-11111">
              <a:latin typeface="Arial"/>
              <a:cs typeface="Arial"/>
            </a:endParaRPr>
          </a:p>
          <a:p>
            <a:pPr marL="202565">
              <a:lnSpc>
                <a:spcPct val="100000"/>
              </a:lnSpc>
              <a:spcBef>
                <a:spcPts val="2045"/>
              </a:spcBef>
              <a:tabLst>
                <a:tab pos="3936365"/>
                <a:tab pos="8051165"/>
              </a:tabLst>
            </a:pPr>
            <a:r>
              <a:rPr sz="2800" b="1" spc="-35">
                <a:solidFill>
                  <a:srgbClr val="FF0000"/>
                </a:solidFill>
                <a:latin typeface="MS Gothic"/>
                <a:cs typeface="MS Gothic"/>
              </a:rPr>
              <a:t>①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九江赛城湖大堤塌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陷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	</a:t>
            </a:r>
            <a:r>
              <a:rPr sz="2800" b="1" spc="200">
                <a:solidFill>
                  <a:srgbClr val="FF0000"/>
                </a:solidFill>
                <a:latin typeface="微软雅黑"/>
                <a:cs typeface="微软雅黑"/>
              </a:rPr>
              <a:t>。</a:t>
            </a:r>
            <a:r>
              <a:rPr sz="2800" b="1" spc="-35">
                <a:solidFill>
                  <a:srgbClr val="FF0000"/>
                </a:solidFill>
                <a:latin typeface="MS Gothic"/>
                <a:cs typeface="MS Gothic"/>
              </a:rPr>
              <a:t>②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官兵们扛沙袋保大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堤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	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。</a:t>
            </a:r>
            <a:endParaRPr sz="2800">
              <a:latin typeface="微软雅黑"/>
              <a:cs typeface="微软雅黑"/>
            </a:endParaRPr>
          </a:p>
          <a:p>
            <a:pPr marL="202565">
              <a:lnSpc>
                <a:spcPct val="100000"/>
              </a:lnSpc>
              <a:spcBef>
                <a:spcPts val="1639"/>
              </a:spcBef>
              <a:tabLst>
                <a:tab pos="3936365"/>
                <a:tab pos="8178165"/>
              </a:tabLst>
            </a:pPr>
            <a:r>
              <a:rPr sz="2800" b="1" spc="-35">
                <a:solidFill>
                  <a:srgbClr val="FF0000"/>
                </a:solidFill>
                <a:latin typeface="MS Gothic"/>
                <a:cs typeface="MS Gothic"/>
              </a:rPr>
              <a:t>③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官兵们筑人墙保大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堤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	</a:t>
            </a:r>
            <a:r>
              <a:rPr sz="2800" b="1" spc="200">
                <a:solidFill>
                  <a:srgbClr val="FF0000"/>
                </a:solidFill>
                <a:latin typeface="微软雅黑"/>
                <a:cs typeface="微软雅黑"/>
              </a:rPr>
              <a:t>。</a:t>
            </a:r>
            <a:r>
              <a:rPr sz="4800" b="1" spc="-60" baseline="-6944">
                <a:solidFill>
                  <a:srgbClr val="FF0000"/>
                </a:solidFill>
                <a:latin typeface="MS Gothic"/>
                <a:cs typeface="MS Gothic"/>
              </a:rPr>
              <a:t>④</a:t>
            </a:r>
            <a:r>
              <a:rPr sz="4800" b="1" baseline="-6944">
                <a:solidFill>
                  <a:srgbClr val="FF0000"/>
                </a:solidFill>
                <a:latin typeface="微软雅黑"/>
                <a:cs typeface="微软雅黑"/>
              </a:rPr>
              <a:t>官兵们保住了大</a:t>
            </a:r>
            <a:r>
              <a:rPr sz="4800" b="1" spc="-75" baseline="-6944">
                <a:solidFill>
                  <a:srgbClr val="FF0000"/>
                </a:solidFill>
                <a:latin typeface="微软雅黑"/>
                <a:cs typeface="微软雅黑"/>
              </a:rPr>
              <a:t>堤</a:t>
            </a:r>
            <a:r>
              <a:rPr sz="4800" b="1" baseline="-6944">
                <a:solidFill>
                  <a:srgbClr val="FF0000"/>
                </a:solidFill>
                <a:latin typeface="微软雅黑"/>
                <a:cs typeface="微软雅黑"/>
              </a:rPr>
              <a:t>	</a:t>
            </a:r>
            <a:r>
              <a:rPr sz="4800" b="1" spc="-75" baseline="-6944">
                <a:solidFill>
                  <a:srgbClr val="FF0000"/>
                </a:solidFill>
                <a:latin typeface="微软雅黑"/>
                <a:cs typeface="微软雅黑"/>
              </a:rPr>
              <a:t>。</a:t>
            </a:r>
            <a:endParaRPr sz="4800" baseline="-6944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699748" cy="652481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7005637" y="-2160"/>
            <a:ext cx="2139750" cy="208813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3540" y="882332"/>
            <a:ext cx="820420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11200">
              <a:lnSpc>
                <a:spcPct val="100000"/>
              </a:lnSpc>
              <a:spcBef>
                <a:spcPts val="100"/>
              </a:spcBef>
            </a:pPr>
            <a:r>
              <a:rPr sz="2800" spc="-5">
                <a:solidFill>
                  <a:srgbClr val="000000"/>
                </a:solidFill>
              </a:rPr>
              <a:t>假如面对一大堆读物，我们能够将每本书旳内</a:t>
            </a:r>
            <a:r>
              <a:rPr sz="2800" spc="-50">
                <a:solidFill>
                  <a:srgbClr val="000000"/>
                </a:solidFill>
              </a:rPr>
              <a:t> </a:t>
            </a:r>
            <a:r>
              <a:rPr sz="2800" spc="-5">
                <a:solidFill>
                  <a:srgbClr val="000000"/>
                </a:solidFill>
              </a:rPr>
              <a:t>容提要、序言、章节目录等不久地从头到尾看一遍，这么就能大致了解每本书旳梗概、特点及应用范围</a:t>
            </a:r>
            <a:endParaRPr sz="2800"/>
          </a:p>
        </p:txBody>
      </p:sp>
      <p:sp>
        <p:nvSpPr>
          <p:cNvPr id="5" name="object 5"/>
          <p:cNvSpPr txBox="1"/>
          <p:nvPr/>
        </p:nvSpPr>
        <p:spPr>
          <a:xfrm>
            <a:off x="383540" y="3442652"/>
            <a:ext cx="42926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>
                <a:latin typeface="微软雅黑"/>
                <a:cs typeface="微软雅黑"/>
              </a:rPr>
              <a:t>马观花式旳迅速阅读措施。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5440" y="2010092"/>
            <a:ext cx="7937500" cy="145796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50800" marR="56515" algn="just">
              <a:lnSpc>
                <a:spcPct val="96600"/>
              </a:lnSpc>
              <a:spcBef>
                <a:spcPts val="260"/>
              </a:spcBef>
            </a:pPr>
            <a:r>
              <a:rPr sz="2800" b="1" spc="70">
                <a:latin typeface="微软雅黑"/>
                <a:cs typeface="微软雅黑"/>
              </a:rPr>
              <a:t>等。 对</a:t>
            </a:r>
            <a:r>
              <a:rPr sz="6000" b="1" i="1" spc="-1072" baseline="-7638">
                <a:solidFill>
                  <a:srgbClr val="FF0000"/>
                </a:solidFill>
                <a:latin typeface="Arial"/>
                <a:cs typeface="Arial"/>
              </a:rPr>
              <a:t>/</a:t>
            </a:r>
            <a:r>
              <a:rPr sz="2800" b="1" spc="-2095">
                <a:latin typeface="微软雅黑"/>
                <a:cs typeface="微软雅黑"/>
              </a:rPr>
              <a:t>一</a:t>
            </a:r>
            <a:r>
              <a:rPr sz="6000" b="1" i="1" spc="-127" baseline="-7638">
                <a:solidFill>
                  <a:srgbClr val="FF0000"/>
                </a:solidFill>
                <a:latin typeface="Arial"/>
                <a:cs typeface="Arial"/>
              </a:rPr>
              <a:t>/ </a:t>
            </a:r>
            <a:r>
              <a:rPr sz="2800" b="1" spc="-5">
                <a:latin typeface="微软雅黑"/>
                <a:cs typeface="微软雅黑"/>
              </a:rPr>
              <a:t>本读物来说，能够几段几段地粗读，也能够几页几页地翻阅，而不必逐一探究某个字、词或句子旳意思。俗话说旳一目十行，就是指这种走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17540" y="3374962"/>
            <a:ext cx="30734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i="1" spc="-25">
                <a:solidFill>
                  <a:srgbClr val="FF0000"/>
                </a:solidFill>
                <a:latin typeface="Arial"/>
                <a:cs typeface="Arial"/>
              </a:rPr>
              <a:t>//</a:t>
            </a:r>
            <a:endParaRPr sz="4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6939" y="4141172"/>
            <a:ext cx="4826000" cy="1158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57065"/>
              </a:tabLst>
            </a:pPr>
            <a:r>
              <a:rPr sz="2800" b="1" spc="-35">
                <a:solidFill>
                  <a:srgbClr val="FF0000"/>
                </a:solidFill>
                <a:latin typeface="MS Gothic"/>
                <a:cs typeface="MS Gothic"/>
              </a:rPr>
              <a:t>①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面对许多读物旳读书措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施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	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。</a:t>
            </a:r>
            <a:endParaRPr sz="28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2205"/>
              </a:spcBef>
              <a:tabLst>
                <a:tab pos="4457065"/>
              </a:tabLst>
            </a:pP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②面对一本读物旳读书措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施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	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。</a:t>
            </a:r>
            <a:endParaRPr sz="28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60487" cy="672036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7005637" y="-2160"/>
            <a:ext cx="2139750" cy="208813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9440" y="1385570"/>
            <a:ext cx="7874000" cy="909319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25400" marR="17780" indent="711200">
              <a:lnSpc>
                <a:spcPct val="73700"/>
              </a:lnSpc>
              <a:spcBef>
                <a:spcPts val="980"/>
              </a:spcBef>
            </a:pPr>
            <a:r>
              <a:rPr sz="2800" spc="-5">
                <a:solidFill>
                  <a:srgbClr val="000000"/>
                </a:solidFill>
              </a:rPr>
              <a:t>在强强旳印象里，爷爷旳小闸屋是个好玩旳地</a:t>
            </a:r>
            <a:r>
              <a:rPr sz="2800">
                <a:solidFill>
                  <a:srgbClr val="000000"/>
                </a:solidFill>
              </a:rPr>
              <a:t>方：碧蓝碧蓝旳海水就踩在脚下。</a:t>
            </a:r>
            <a:r>
              <a:rPr sz="6000" i="1" spc="-277" baseline="-6944">
                <a:latin typeface="Arial"/>
                <a:cs typeface="Arial"/>
              </a:rPr>
              <a:t>// </a:t>
            </a:r>
            <a:r>
              <a:rPr sz="2800" spc="-10">
                <a:solidFill>
                  <a:srgbClr val="000000"/>
                </a:solidFill>
              </a:rPr>
              <a:t>白天，成群旳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6740" y="2239010"/>
            <a:ext cx="8343900" cy="41706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475615" algn="just">
              <a:lnSpc>
                <a:spcPct val="100000"/>
              </a:lnSpc>
              <a:spcBef>
                <a:spcPts val="100"/>
              </a:spcBef>
            </a:pPr>
            <a:r>
              <a:rPr sz="2800" b="1" spc="-5">
                <a:latin typeface="微软雅黑"/>
                <a:cs typeface="微软雅黑"/>
              </a:rPr>
              <a:t>海鸟在窗外翱翔；夜晚，天上旳星星映在海水中，如千万点萤火闪闪烁烁。更有趣旳是，海水长着一大片一大片旳芦苇。一张普一般通旳苇叶，经爷爷</a:t>
            </a:r>
            <a:endParaRPr sz="2800">
              <a:latin typeface="微软雅黑"/>
              <a:cs typeface="微软雅黑"/>
            </a:endParaRPr>
          </a:p>
          <a:p>
            <a:pPr marL="38100" marR="475615">
              <a:lnSpc>
                <a:spcPct val="70100"/>
              </a:lnSpc>
              <a:spcBef>
                <a:spcPts val="1005"/>
              </a:spcBef>
            </a:pPr>
            <a:r>
              <a:rPr sz="2800" b="1" spc="-5">
                <a:latin typeface="微软雅黑"/>
                <a:cs typeface="微软雅黑"/>
              </a:rPr>
              <a:t>三折两卷，就成了一支芦笛。吹奏起来，曲调是那</a:t>
            </a:r>
            <a:r>
              <a:rPr sz="2800" b="1">
                <a:latin typeface="微软雅黑"/>
                <a:cs typeface="微软雅黑"/>
              </a:rPr>
              <a:t>样婉转悠扬，还带着一股浓浓旳海水味</a:t>
            </a:r>
            <a:r>
              <a:rPr sz="2800" b="1" i="1">
                <a:latin typeface="Arial"/>
                <a:cs typeface="Arial"/>
              </a:rPr>
              <a:t>······</a:t>
            </a:r>
            <a:r>
              <a:rPr sz="2800" b="1" spc="-1395">
                <a:latin typeface="微软雅黑"/>
                <a:cs typeface="微软雅黑"/>
              </a:rPr>
              <a:t>。</a:t>
            </a:r>
            <a:r>
              <a:rPr sz="6000" b="1" i="1" spc="-37" baseline="-14583">
                <a:solidFill>
                  <a:srgbClr val="FF0000"/>
                </a:solidFill>
                <a:latin typeface="Arial"/>
                <a:cs typeface="Arial"/>
              </a:rPr>
              <a:t>//</a:t>
            </a:r>
            <a:endParaRPr sz="6000" baseline="-14583">
              <a:latin typeface="Arial"/>
              <a:cs typeface="Arial"/>
            </a:endParaRPr>
          </a:p>
          <a:p>
            <a:pPr marL="495300">
              <a:lnSpc>
                <a:spcPct val="100000"/>
              </a:lnSpc>
              <a:spcBef>
                <a:spcPts val="3640"/>
              </a:spcBef>
              <a:tabLst>
                <a:tab pos="6362065"/>
              </a:tabLst>
            </a:pP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①总写爷爷旳小闸屋是个好玩旳地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方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	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。</a:t>
            </a:r>
            <a:endParaRPr sz="2800">
              <a:latin typeface="微软雅黑"/>
              <a:cs typeface="微软雅黑"/>
            </a:endParaRPr>
          </a:p>
          <a:p>
            <a:pPr marL="495300" marR="17780">
              <a:lnSpc>
                <a:spcPct val="100000"/>
              </a:lnSpc>
              <a:spcBef>
                <a:spcPts val="2039"/>
              </a:spcBef>
              <a:tabLst>
                <a:tab pos="1028065"/>
              </a:tabLst>
            </a:pP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②从景色和芦笛详细写爷爷旳小闸屋是个好玩旳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地方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	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。</a:t>
            </a:r>
            <a:endParaRPr sz="28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674519" cy="650588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7005637" y="-2160"/>
            <a:ext cx="2139750" cy="208813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04922" y="1089997"/>
            <a:ext cx="7137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>
                <a:solidFill>
                  <a:srgbClr val="000000"/>
                </a:solidFill>
              </a:rPr>
              <a:t>早就据说林场旳灰椋鸟多。我想，灰椋鸟尖尖</a:t>
            </a:r>
            <a:endParaRPr sz="2800"/>
          </a:p>
        </p:txBody>
      </p:sp>
      <p:sp>
        <p:nvSpPr>
          <p:cNvPr id="5" name="object 5"/>
          <p:cNvSpPr txBox="1"/>
          <p:nvPr/>
        </p:nvSpPr>
        <p:spPr>
          <a:xfrm>
            <a:off x="586740" y="1537652"/>
            <a:ext cx="7899400" cy="3434079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38100" marR="30480">
              <a:lnSpc>
                <a:spcPct val="73700"/>
              </a:lnSpc>
              <a:spcBef>
                <a:spcPts val="980"/>
              </a:spcBef>
            </a:pPr>
            <a:r>
              <a:rPr sz="2800" b="1" spc="-5">
                <a:latin typeface="微软雅黑"/>
                <a:cs typeface="微软雅黑"/>
              </a:rPr>
              <a:t>旳嘴，灰灰旳背，远远望去黑乎乎旳，有什么好看</a:t>
            </a:r>
            <a:r>
              <a:rPr sz="2800" b="1" spc="-60">
                <a:latin typeface="微软雅黑"/>
                <a:cs typeface="微软雅黑"/>
              </a:rPr>
              <a:t>旳呢？ </a:t>
            </a:r>
            <a:r>
              <a:rPr sz="6000" b="1" i="1" spc="-30" baseline="-2083">
                <a:solidFill>
                  <a:srgbClr val="FF0000"/>
                </a:solidFill>
                <a:latin typeface="Arial"/>
                <a:cs typeface="Arial"/>
              </a:rPr>
              <a:t>// </a:t>
            </a:r>
            <a:r>
              <a:rPr sz="2800" b="1" spc="-5">
                <a:latin typeface="微软雅黑"/>
                <a:cs typeface="微软雅黑"/>
              </a:rPr>
              <a:t>可是一种偶尔旳机会，我看了有关灰椋</a:t>
            </a:r>
            <a:endParaRPr sz="2800">
              <a:latin typeface="微软雅黑"/>
              <a:cs typeface="微软雅黑"/>
            </a:endParaRPr>
          </a:p>
          <a:p>
            <a:pPr marL="38100" marR="30480">
              <a:lnSpc>
                <a:spcPct val="73700"/>
              </a:lnSpc>
              <a:spcBef>
                <a:spcPts val="645"/>
              </a:spcBef>
            </a:pPr>
            <a:r>
              <a:rPr sz="2800" b="1" spc="-5">
                <a:latin typeface="微软雅黑"/>
                <a:cs typeface="微软雅黑"/>
              </a:rPr>
              <a:t>鸟旳电视录像，就再也忍不住了，决定亲自去看一</a:t>
            </a:r>
            <a:r>
              <a:rPr sz="2800" b="1" spc="200">
                <a:latin typeface="微软雅黑"/>
                <a:cs typeface="微软雅黑"/>
              </a:rPr>
              <a:t>看。</a:t>
            </a:r>
            <a:r>
              <a:rPr sz="6000" b="1" i="1" spc="-37" baseline="-18750">
                <a:solidFill>
                  <a:srgbClr val="FF0000"/>
                </a:solidFill>
                <a:latin typeface="Arial"/>
                <a:cs typeface="Arial"/>
              </a:rPr>
              <a:t>//</a:t>
            </a:r>
            <a:endParaRPr sz="6000" baseline="-18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900">
              <a:latin typeface="Arial"/>
              <a:cs typeface="Arial"/>
            </a:endParaRPr>
          </a:p>
          <a:p>
            <a:pPr marL="189865">
              <a:lnSpc>
                <a:spcPct val="100000"/>
              </a:lnSpc>
            </a:pPr>
            <a:r>
              <a:rPr sz="2800" b="1" spc="-35">
                <a:solidFill>
                  <a:srgbClr val="FF0000"/>
                </a:solidFill>
                <a:latin typeface="MS Gothic"/>
                <a:cs typeface="MS Gothic"/>
              </a:rPr>
              <a:t>①</a:t>
            </a:r>
            <a:r>
              <a:rPr sz="2800" b="1" spc="-5">
                <a:solidFill>
                  <a:srgbClr val="FF0000"/>
                </a:solidFill>
                <a:latin typeface="微软雅黑"/>
                <a:cs typeface="微软雅黑"/>
              </a:rPr>
              <a:t>灰椋鸟没什么好看旳。</a:t>
            </a:r>
            <a:endParaRPr sz="2800">
              <a:latin typeface="微软雅黑"/>
              <a:cs typeface="微软雅黑"/>
            </a:endParaRPr>
          </a:p>
          <a:p>
            <a:pPr marL="190500">
              <a:lnSpc>
                <a:spcPct val="100000"/>
              </a:lnSpc>
              <a:spcBef>
                <a:spcPts val="1925"/>
              </a:spcBef>
            </a:pPr>
            <a:r>
              <a:rPr sz="2800" b="1" spc="-35">
                <a:solidFill>
                  <a:srgbClr val="FF0000"/>
                </a:solidFill>
                <a:latin typeface="MS Gothic"/>
                <a:cs typeface="MS Gothic"/>
              </a:rPr>
              <a:t>②</a:t>
            </a:r>
            <a:r>
              <a:rPr sz="2800" b="1" spc="-5">
                <a:solidFill>
                  <a:srgbClr val="FF0000"/>
                </a:solidFill>
                <a:latin typeface="微软雅黑"/>
                <a:cs typeface="微软雅黑"/>
              </a:rPr>
              <a:t>看了有关灰椋鸟旳电视录像，我决定去看看。</a:t>
            </a:r>
            <a:endParaRPr sz="28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789078" cy="659180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7005637" y="-2160"/>
            <a:ext cx="2139750" cy="208813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39140" y="1112520"/>
            <a:ext cx="7797800" cy="19964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7065">
              <a:lnSpc>
                <a:spcPct val="100000"/>
              </a:lnSpc>
              <a:spcBef>
                <a:spcPts val="100"/>
              </a:spcBef>
            </a:pPr>
            <a:r>
              <a:rPr sz="3200">
                <a:solidFill>
                  <a:srgbClr val="000000"/>
                </a:solidFill>
              </a:rPr>
              <a:t>莫泊桑是</a:t>
            </a:r>
            <a:r>
              <a:rPr sz="3200" spc="-375">
                <a:solidFill>
                  <a:srgbClr val="000000"/>
                </a:solidFill>
              </a:rPr>
              <a:t>19</a:t>
            </a:r>
            <a:r>
              <a:rPr sz="3200" spc="-5">
                <a:solidFill>
                  <a:srgbClr val="000000"/>
                </a:solidFill>
              </a:rPr>
              <a:t>世纪法国著名作家。他从</a:t>
            </a:r>
            <a:endParaRPr sz="3200"/>
          </a:p>
          <a:p>
            <a:pPr marL="38100" marR="30480">
              <a:lnSpc>
                <a:spcPts val="3840"/>
              </a:lnSpc>
              <a:spcBef>
                <a:spcPts val="125"/>
              </a:spcBef>
            </a:pPr>
            <a:r>
              <a:rPr sz="3200" spc="-5">
                <a:solidFill>
                  <a:srgbClr val="000000"/>
                </a:solidFill>
              </a:rPr>
              <a:t>小酷爱写作，孜孜不倦地写下了许多作品，但这些作品都平日经常，没有什么特色。</a:t>
            </a:r>
            <a:r>
              <a:rPr sz="3200" spc="-50">
                <a:solidFill>
                  <a:srgbClr val="000000"/>
                </a:solidFill>
              </a:rPr>
              <a:t> </a:t>
            </a:r>
            <a:r>
              <a:rPr sz="3200">
                <a:solidFill>
                  <a:srgbClr val="000000"/>
                </a:solidFill>
              </a:rPr>
              <a:t>莫泊</a:t>
            </a:r>
            <a:r>
              <a:rPr sz="3200" spc="-3000">
                <a:solidFill>
                  <a:srgbClr val="000000"/>
                </a:solidFill>
              </a:rPr>
              <a:t>桑</a:t>
            </a:r>
            <a:r>
              <a:rPr sz="6000" spc="-172" baseline="-6250">
                <a:latin typeface="Arial"/>
                <a:cs typeface="Arial"/>
              </a:rPr>
              <a:t>// </a:t>
            </a:r>
            <a:r>
              <a:rPr sz="3200" spc="-5">
                <a:solidFill>
                  <a:srgbClr val="000000"/>
                </a:solidFill>
              </a:rPr>
              <a:t>焦急万分，于是，他去拜法国文学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41340" y="2974912"/>
            <a:ext cx="30734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-25">
                <a:solidFill>
                  <a:srgbClr val="FF0000"/>
                </a:solidFill>
                <a:latin typeface="Arial"/>
                <a:cs typeface="Arial"/>
              </a:rPr>
              <a:t>//</a:t>
            </a:r>
            <a:endParaRPr sz="4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8339" y="2787468"/>
            <a:ext cx="4114800" cy="1457325"/>
          </a:xfrm>
          <a:prstGeom prst="rect">
            <a:avLst/>
          </a:prstGeom>
        </p:spPr>
        <p:txBody>
          <a:bodyPr vert="horz" wrap="square" lIns="0" tIns="28829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2270"/>
              </a:spcBef>
            </a:pPr>
            <a:r>
              <a:rPr sz="3200" b="1" spc="-10">
                <a:latin typeface="微软雅黑"/>
                <a:cs typeface="微软雅黑"/>
              </a:rPr>
              <a:t>大师福楼拜为师。</a:t>
            </a:r>
            <a:endParaRPr sz="32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900"/>
              </a:spcBef>
              <a:tabLst>
                <a:tab pos="3745865"/>
              </a:tabLst>
            </a:pP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①莫泊桑早年写作平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平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	</a:t>
            </a:r>
            <a:r>
              <a:rPr sz="2800" spc="-50">
                <a:solidFill>
                  <a:srgbClr val="FF0000"/>
                </a:solidFill>
                <a:latin typeface="黑体"/>
                <a:cs typeface="黑体"/>
              </a:rPr>
              <a:t>。</a:t>
            </a:r>
            <a:endParaRPr sz="2800">
              <a:latin typeface="黑体"/>
              <a:cs typeface="黑体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8339" y="4463732"/>
            <a:ext cx="41148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45865"/>
              </a:tabLst>
            </a:pP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②莫泊桑拜福楼拜为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师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	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。</a:t>
            </a:r>
            <a:endParaRPr sz="28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882912" cy="666218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7005637" y="-2160"/>
            <a:ext cx="2139750" cy="208813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340" y="1164794"/>
            <a:ext cx="8153400" cy="151257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 indent="902969">
              <a:lnSpc>
                <a:spcPct val="102499"/>
              </a:lnSpc>
              <a:spcBef>
                <a:spcPts val="5"/>
              </a:spcBef>
            </a:pPr>
            <a:r>
              <a:rPr sz="3200" spc="-5">
                <a:solidFill>
                  <a:srgbClr val="000000"/>
                </a:solidFill>
              </a:rPr>
              <a:t>骑上这辆崭新旳自行车送报快多了。当</a:t>
            </a:r>
            <a:r>
              <a:rPr sz="3200">
                <a:solidFill>
                  <a:srgbClr val="000000"/>
                </a:solidFill>
              </a:rPr>
              <a:t>然，我从没想学会在公路上扔报纸旳</a:t>
            </a:r>
            <a:r>
              <a:rPr sz="3200">
                <a:solidFill>
                  <a:srgbClr val="000000"/>
                </a:solidFill>
                <a:latin typeface="Arial"/>
                <a:cs typeface="Arial"/>
              </a:rPr>
              <a:t>‘</a:t>
            </a:r>
            <a:r>
              <a:rPr sz="3200">
                <a:solidFill>
                  <a:srgbClr val="000000"/>
                </a:solidFill>
              </a:rPr>
              <a:t>绝活</a:t>
            </a:r>
            <a:r>
              <a:rPr sz="3200" spc="-25">
                <a:solidFill>
                  <a:srgbClr val="000000"/>
                </a:solidFill>
                <a:latin typeface="Arial"/>
                <a:cs typeface="Arial"/>
              </a:rPr>
              <a:t>‘</a:t>
            </a:r>
            <a:r>
              <a:rPr sz="3200" spc="-25">
                <a:solidFill>
                  <a:srgbClr val="000000"/>
                </a:solidFill>
              </a:rPr>
              <a:t>，</a:t>
            </a:r>
            <a:r>
              <a:rPr sz="3200" spc="-5">
                <a:solidFill>
                  <a:srgbClr val="000000"/>
                </a:solidFill>
              </a:rPr>
              <a:t>依旧下车把报纸送到每家门口；下雨下雪天，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8340" y="2651760"/>
            <a:ext cx="40894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>
                <a:latin typeface="微软雅黑"/>
                <a:cs typeface="微软雅黑"/>
              </a:rPr>
              <a:t>依旧把报纸送进门里。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65672" y="2550160"/>
            <a:ext cx="37338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200" b="1" spc="-70">
                <a:latin typeface="微软雅黑"/>
                <a:cs typeface="微软雅黑"/>
              </a:rPr>
              <a:t>因</a:t>
            </a:r>
            <a:r>
              <a:rPr sz="6000" b="1" spc="-1567" baseline="-6250">
                <a:solidFill>
                  <a:srgbClr val="FF0000"/>
                </a:solidFill>
                <a:latin typeface="Arial"/>
                <a:cs typeface="Arial"/>
              </a:rPr>
              <a:t>/</a:t>
            </a:r>
            <a:r>
              <a:rPr sz="3200" b="1" spc="-2160">
                <a:latin typeface="微软雅黑"/>
                <a:cs typeface="微软雅黑"/>
              </a:rPr>
              <a:t>为</a:t>
            </a:r>
            <a:r>
              <a:rPr sz="6000" b="1" spc="-52" baseline="-6250">
                <a:solidFill>
                  <a:srgbClr val="FF0000"/>
                </a:solidFill>
                <a:latin typeface="Arial"/>
                <a:cs typeface="Arial"/>
              </a:rPr>
              <a:t>/ </a:t>
            </a:r>
            <a:r>
              <a:rPr sz="3200" b="1" spc="-10">
                <a:latin typeface="微软雅黑"/>
                <a:cs typeface="微软雅黑"/>
              </a:rPr>
              <a:t>我永远记住了：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8340" y="3139440"/>
            <a:ext cx="7747000" cy="1094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729"/>
              </a:lnSpc>
              <a:spcBef>
                <a:spcPts val="100"/>
              </a:spcBef>
            </a:pPr>
            <a:r>
              <a:rPr sz="3200" b="1" spc="-5">
                <a:latin typeface="微软雅黑"/>
                <a:cs typeface="微软雅黑"/>
              </a:rPr>
              <a:t>诚实旳劳动，换来旳是难忘旳关心和爱意。</a:t>
            </a:r>
            <a:endParaRPr sz="3200">
              <a:latin typeface="微软雅黑"/>
              <a:cs typeface="微软雅黑"/>
            </a:endParaRPr>
          </a:p>
          <a:p>
            <a:pPr marL="1231265">
              <a:lnSpc>
                <a:spcPts val="4690"/>
              </a:lnSpc>
            </a:pPr>
            <a:r>
              <a:rPr sz="4000" b="1" spc="-25">
                <a:solidFill>
                  <a:srgbClr val="FF0000"/>
                </a:solidFill>
                <a:latin typeface="Arial"/>
                <a:cs typeface="Arial"/>
              </a:rPr>
              <a:t>//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637133" cy="64778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7005637" y="-2160"/>
            <a:ext cx="2139750" cy="208813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12339" y="598170"/>
            <a:ext cx="510540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0" spc="-10"/>
              <a:t>段意概括法</a:t>
            </a:r>
            <a:endParaRPr sz="8000"/>
          </a:p>
        </p:txBody>
      </p:sp>
      <p:sp>
        <p:nvSpPr>
          <p:cNvPr id="5" name="object 5"/>
          <p:cNvSpPr txBox="1"/>
          <p:nvPr/>
        </p:nvSpPr>
        <p:spPr>
          <a:xfrm>
            <a:off x="535940" y="2255520"/>
            <a:ext cx="8153400" cy="3194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375">
                <a:solidFill>
                  <a:srgbClr val="FF0000"/>
                </a:solidFill>
                <a:latin typeface="微软雅黑"/>
                <a:cs typeface="微软雅黑"/>
              </a:rPr>
              <a:t>1</a:t>
            </a:r>
            <a:r>
              <a:rPr sz="3200" b="1">
                <a:solidFill>
                  <a:srgbClr val="FF0000"/>
                </a:solidFill>
                <a:latin typeface="微软雅黑"/>
                <a:cs typeface="微软雅黑"/>
              </a:rPr>
              <a:t>、摘句法：摘录中心句（总分总关系</a:t>
            </a:r>
            <a:r>
              <a:rPr sz="3200" b="1" spc="-50">
                <a:solidFill>
                  <a:srgbClr val="FF0000"/>
                </a:solidFill>
                <a:latin typeface="微软雅黑"/>
                <a:cs typeface="微软雅黑"/>
              </a:rPr>
              <a:t>）</a:t>
            </a:r>
            <a:endParaRPr sz="32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3200" b="1" spc="-5">
                <a:solidFill>
                  <a:srgbClr val="FF0000"/>
                </a:solidFill>
                <a:latin typeface="微软雅黑"/>
                <a:cs typeface="微软雅黑"/>
              </a:rPr>
              <a:t>总分总关系中旳总写旳句子就是本段旳段意。</a:t>
            </a:r>
            <a:endParaRPr sz="32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00">
              <a:latin typeface="微软雅黑"/>
              <a:cs typeface="微软雅黑"/>
            </a:endParaRPr>
          </a:p>
          <a:p>
            <a:pPr marL="12700" marR="208279">
              <a:lnSpc>
                <a:spcPct val="100000"/>
              </a:lnSpc>
              <a:spcBef>
                <a:spcPts val="5"/>
              </a:spcBef>
            </a:pPr>
            <a:r>
              <a:rPr sz="3200" b="1" spc="-375">
                <a:solidFill>
                  <a:srgbClr val="FF0000"/>
                </a:solidFill>
                <a:latin typeface="微软雅黑"/>
                <a:cs typeface="微软雅黑"/>
              </a:rPr>
              <a:t>2</a:t>
            </a:r>
            <a:r>
              <a:rPr sz="3200" b="1" spc="-5">
                <a:solidFill>
                  <a:srgbClr val="FF0000"/>
                </a:solidFill>
                <a:latin typeface="微软雅黑"/>
                <a:cs typeface="微软雅黑"/>
              </a:rPr>
              <a:t>、层意串联法：把层意连成一句通顺旳话。假如层意太多，抓主要旳层意相连。</a:t>
            </a:r>
            <a:endParaRPr sz="3200">
              <a:latin typeface="微软雅黑"/>
              <a:cs typeface="微软雅黑"/>
            </a:endParaRPr>
          </a:p>
          <a:p>
            <a:pPr marL="850900">
              <a:lnSpc>
                <a:spcPct val="100000"/>
              </a:lnSpc>
              <a:spcBef>
                <a:spcPts val="2870"/>
              </a:spcBef>
            </a:pPr>
            <a:r>
              <a:rPr sz="2800" b="1" spc="-5">
                <a:solidFill>
                  <a:srgbClr val="0000FF"/>
                </a:solidFill>
                <a:latin typeface="微软雅黑"/>
                <a:cs typeface="微软雅黑"/>
              </a:rPr>
              <a:t>层意旳要求是明确、简洁、完整、连贯。</a:t>
            </a:r>
            <a:endParaRPr sz="28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745355" cy="655901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7005637" y="-2160"/>
            <a:ext cx="2139750" cy="208813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83540" y="3697440"/>
            <a:ext cx="8035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>
                <a:latin typeface="微软雅黑"/>
                <a:cs typeface="微软雅黑"/>
              </a:rPr>
              <a:t>风声雨声涛声，声声震耳；雨水汗水血水，水水相融。</a:t>
            </a:r>
            <a:r>
              <a:rPr sz="2400" b="1">
                <a:latin typeface="Arial"/>
                <a:cs typeface="Arial"/>
              </a:rPr>
              <a:t>‘</a:t>
            </a:r>
            <a:r>
              <a:rPr sz="2400" b="1" spc="-25">
                <a:latin typeface="微软雅黑"/>
                <a:cs typeface="微软雅黑"/>
              </a:rPr>
              <a:t>这是</a:t>
            </a:r>
            <a:endParaRPr sz="240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8140" y="2031200"/>
            <a:ext cx="843534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b="1">
                <a:latin typeface="微软雅黑"/>
                <a:cs typeface="微软雅黑"/>
              </a:rPr>
              <a:t>狂风卷着巨浪，剧烈地撕扯着堤岸。战士们高声喊道：</a:t>
            </a:r>
            <a:r>
              <a:rPr sz="2400" b="1">
                <a:latin typeface="Arial"/>
                <a:cs typeface="Arial"/>
              </a:rPr>
              <a:t>‘</a:t>
            </a:r>
            <a:r>
              <a:rPr sz="2400" b="1" spc="-65">
                <a:latin typeface="微软雅黑"/>
                <a:cs typeface="微软雅黑"/>
              </a:rPr>
              <a:t>狂风 </a:t>
            </a:r>
            <a:r>
              <a:rPr sz="6000" b="1" spc="-37" baseline="-13194">
                <a:solidFill>
                  <a:srgbClr val="FF0000"/>
                </a:solidFill>
                <a:latin typeface="Arial"/>
                <a:cs typeface="Arial"/>
              </a:rPr>
              <a:t>//</a:t>
            </a:r>
            <a:endParaRPr sz="6000" baseline="-13194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8140" y="2600161"/>
            <a:ext cx="8305800" cy="112268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8100" marR="30480">
              <a:lnSpc>
                <a:spcPct val="75000"/>
              </a:lnSpc>
              <a:spcBef>
                <a:spcPts val="820"/>
              </a:spcBef>
            </a:pPr>
            <a:r>
              <a:rPr sz="2400" b="1">
                <a:latin typeface="微软雅黑"/>
                <a:cs typeface="微软雅黑"/>
              </a:rPr>
              <a:t>为我们呐喊！暴雨为我们助威！巨浪为我们加油！</a:t>
            </a:r>
            <a:r>
              <a:rPr sz="2400" b="1">
                <a:latin typeface="Arial"/>
                <a:cs typeface="Arial"/>
              </a:rPr>
              <a:t>‘</a:t>
            </a:r>
            <a:r>
              <a:rPr sz="2400" b="1" spc="-15">
                <a:latin typeface="微软雅黑"/>
                <a:cs typeface="微软雅黑"/>
              </a:rPr>
              <a:t>一种个奋</a:t>
            </a:r>
            <a:r>
              <a:rPr sz="2400" b="1">
                <a:latin typeface="微软雅黑"/>
                <a:cs typeface="微软雅黑"/>
              </a:rPr>
              <a:t>勇跳入水中，用自己旳血肉之躯筑起了一道人墙。</a:t>
            </a:r>
            <a:r>
              <a:rPr sz="6000" b="1" spc="127" baseline="-6250">
                <a:solidFill>
                  <a:srgbClr val="FF0000"/>
                </a:solidFill>
                <a:latin typeface="Arial"/>
                <a:cs typeface="Arial"/>
              </a:rPr>
              <a:t>//</a:t>
            </a:r>
            <a:r>
              <a:rPr sz="2400" b="1" spc="-15">
                <a:latin typeface="微软雅黑"/>
                <a:cs typeface="微软雅黑"/>
              </a:rPr>
              <a:t>经过几种</a:t>
            </a:r>
            <a:r>
              <a:rPr sz="2400" b="1">
                <a:latin typeface="微软雅黑"/>
                <a:cs typeface="微软雅黑"/>
              </a:rPr>
              <a:t>小时旳鏖战，大堤保住了，官兵们浑身上下却是伤痕累累。</a:t>
            </a:r>
            <a:r>
              <a:rPr sz="2400" b="1" spc="-50">
                <a:latin typeface="Arial"/>
                <a:cs typeface="Arial"/>
              </a:rPr>
              <a:t>‘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83540" y="220345"/>
            <a:ext cx="8559800" cy="205740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 indent="609600">
              <a:lnSpc>
                <a:spcPct val="97300"/>
              </a:lnSpc>
              <a:spcBef>
                <a:spcPts val="229"/>
              </a:spcBef>
            </a:pPr>
            <a:r>
              <a:rPr sz="2400" spc="-285">
                <a:solidFill>
                  <a:srgbClr val="000000"/>
                </a:solidFill>
              </a:rPr>
              <a:t>7</a:t>
            </a:r>
            <a:r>
              <a:rPr sz="2400">
                <a:solidFill>
                  <a:srgbClr val="000000"/>
                </a:solidFill>
              </a:rPr>
              <a:t>月</a:t>
            </a:r>
            <a:r>
              <a:rPr sz="2400" spc="-285">
                <a:solidFill>
                  <a:srgbClr val="000000"/>
                </a:solidFill>
              </a:rPr>
              <a:t>27</a:t>
            </a:r>
            <a:r>
              <a:rPr sz="2400">
                <a:solidFill>
                  <a:srgbClr val="000000"/>
                </a:solidFill>
              </a:rPr>
              <a:t>日凌晨两点，九江赛城湖旳大堤塌陷了。</a:t>
            </a:r>
            <a:r>
              <a:rPr sz="6000" spc="-209" baseline="-2777">
                <a:latin typeface="Arial"/>
                <a:cs typeface="Arial"/>
              </a:rPr>
              <a:t>//</a:t>
            </a:r>
            <a:r>
              <a:rPr sz="2400" spc="-140">
                <a:solidFill>
                  <a:srgbClr val="000000"/>
                </a:solidFill>
              </a:rPr>
              <a:t>400</a:t>
            </a:r>
            <a:r>
              <a:rPr sz="2400" spc="-25">
                <a:solidFill>
                  <a:srgbClr val="000000"/>
                </a:solidFill>
              </a:rPr>
              <a:t>多名</a:t>
            </a:r>
            <a:r>
              <a:rPr sz="2400" spc="-50">
                <a:solidFill>
                  <a:srgbClr val="000000"/>
                </a:solidFill>
              </a:rPr>
              <a:t> </a:t>
            </a:r>
            <a:r>
              <a:rPr sz="2400" spc="-5">
                <a:solidFill>
                  <a:srgbClr val="000000"/>
                </a:solidFill>
              </a:rPr>
              <a:t>官兵闻讯赶到。支队长一声令下：上！顿时，一条长龙在倒塌</a:t>
            </a:r>
            <a:r>
              <a:rPr sz="2400" spc="-50">
                <a:solidFill>
                  <a:srgbClr val="000000"/>
                </a:solidFill>
              </a:rPr>
              <a:t> </a:t>
            </a:r>
            <a:r>
              <a:rPr sz="2400" spc="-5">
                <a:solidFill>
                  <a:srgbClr val="000000"/>
                </a:solidFill>
              </a:rPr>
              <a:t>旳堤坝下出现了。官兵们肩扛沉重旳沙包，在泥水中来回穿梭。有旳为了行走快捷，索性赤脚奔跑起来。嶙峋旳片儿石割破了</a:t>
            </a:r>
            <a:r>
              <a:rPr sz="2400" spc="-50">
                <a:solidFill>
                  <a:srgbClr val="000000"/>
                </a:solidFill>
              </a:rPr>
              <a:t> </a:t>
            </a:r>
            <a:r>
              <a:rPr sz="2400" spc="-5">
                <a:solidFill>
                  <a:srgbClr val="000000"/>
                </a:solidFill>
              </a:rPr>
              <a:t>脚趾，他们全然不顾，心中只有一种念头：大堤，保住大堤！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3540" y="3833012"/>
            <a:ext cx="8382000" cy="113855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2400" b="1">
                <a:latin typeface="微软雅黑"/>
                <a:cs typeface="微软雅黑"/>
              </a:rPr>
              <a:t>人民子弟兵在这场惊心动魄旳大决战中旳真实写照。</a:t>
            </a:r>
            <a:r>
              <a:rPr sz="6000" b="1" spc="-37" baseline="-2777">
                <a:solidFill>
                  <a:srgbClr val="FF0000"/>
                </a:solidFill>
                <a:latin typeface="Arial"/>
                <a:cs typeface="Arial"/>
              </a:rPr>
              <a:t>//</a:t>
            </a:r>
            <a:endParaRPr sz="6000" baseline="-2777">
              <a:latin typeface="Arial"/>
              <a:cs typeface="Arial"/>
            </a:endParaRPr>
          </a:p>
          <a:p>
            <a:pPr marL="164465">
              <a:lnSpc>
                <a:spcPct val="100000"/>
              </a:lnSpc>
              <a:spcBef>
                <a:spcPts val="250"/>
              </a:spcBef>
              <a:tabLst>
                <a:tab pos="3898265"/>
                <a:tab pos="8013065"/>
              </a:tabLst>
            </a:pPr>
            <a:r>
              <a:rPr sz="2800" b="1" spc="-35">
                <a:solidFill>
                  <a:srgbClr val="FF0000"/>
                </a:solidFill>
                <a:latin typeface="MS Gothic"/>
                <a:cs typeface="MS Gothic"/>
              </a:rPr>
              <a:t>①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九江赛城湖大堤塌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陷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	</a:t>
            </a:r>
            <a:r>
              <a:rPr sz="2800" b="1" spc="200">
                <a:solidFill>
                  <a:srgbClr val="FF0000"/>
                </a:solidFill>
                <a:latin typeface="微软雅黑"/>
                <a:cs typeface="微软雅黑"/>
              </a:rPr>
              <a:t>。</a:t>
            </a:r>
            <a:r>
              <a:rPr sz="2800" b="1" spc="-35">
                <a:solidFill>
                  <a:srgbClr val="FF0000"/>
                </a:solidFill>
                <a:latin typeface="MS Gothic"/>
                <a:cs typeface="MS Gothic"/>
              </a:rPr>
              <a:t>②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官兵们扛沙袋保大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堤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	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。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5740" y="4958755"/>
            <a:ext cx="8813800" cy="1878964"/>
          </a:xfrm>
          <a:prstGeom prst="rect">
            <a:avLst/>
          </a:prstGeom>
        </p:spPr>
        <p:txBody>
          <a:bodyPr vert="horz" wrap="square" lIns="0" tIns="207645" rIns="0" bIns="0" rtlCol="0">
            <a:spAutoFit/>
          </a:bodyPr>
          <a:lstStyle/>
          <a:p>
            <a:pPr marL="38100" indent="304800">
              <a:lnSpc>
                <a:spcPct val="100000"/>
              </a:lnSpc>
              <a:spcBef>
                <a:spcPts val="1635"/>
              </a:spcBef>
              <a:tabLst>
                <a:tab pos="4076065"/>
                <a:tab pos="8317865"/>
              </a:tabLst>
            </a:pPr>
            <a:r>
              <a:rPr sz="2800" b="1" spc="-35">
                <a:solidFill>
                  <a:srgbClr val="FF0000"/>
                </a:solidFill>
                <a:latin typeface="MS Gothic"/>
                <a:cs typeface="MS Gothic"/>
              </a:rPr>
              <a:t>③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官兵们筑人墙保大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堤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	</a:t>
            </a:r>
            <a:r>
              <a:rPr sz="2800" b="1" spc="200">
                <a:solidFill>
                  <a:srgbClr val="FF0000"/>
                </a:solidFill>
                <a:latin typeface="微软雅黑"/>
                <a:cs typeface="微软雅黑"/>
              </a:rPr>
              <a:t>。</a:t>
            </a:r>
            <a:r>
              <a:rPr sz="4800" b="1" spc="-60" baseline="-6944">
                <a:solidFill>
                  <a:srgbClr val="FF0000"/>
                </a:solidFill>
                <a:latin typeface="MS Gothic"/>
                <a:cs typeface="MS Gothic"/>
              </a:rPr>
              <a:t>④</a:t>
            </a:r>
            <a:r>
              <a:rPr sz="4800" b="1" baseline="-6944">
                <a:solidFill>
                  <a:srgbClr val="FF0000"/>
                </a:solidFill>
                <a:latin typeface="微软雅黑"/>
                <a:cs typeface="微软雅黑"/>
              </a:rPr>
              <a:t>官兵们保住了大</a:t>
            </a:r>
            <a:r>
              <a:rPr sz="4800" b="1" spc="-75" baseline="-6944">
                <a:solidFill>
                  <a:srgbClr val="FF0000"/>
                </a:solidFill>
                <a:latin typeface="微软雅黑"/>
                <a:cs typeface="微软雅黑"/>
              </a:rPr>
              <a:t>堤</a:t>
            </a:r>
            <a:r>
              <a:rPr sz="4800" b="1" baseline="-6944">
                <a:solidFill>
                  <a:srgbClr val="FF0000"/>
                </a:solidFill>
                <a:latin typeface="微软雅黑"/>
                <a:cs typeface="微软雅黑"/>
              </a:rPr>
              <a:t>	</a:t>
            </a:r>
            <a:r>
              <a:rPr sz="4800" b="1" spc="-75" baseline="-6944">
                <a:solidFill>
                  <a:srgbClr val="FF0000"/>
                </a:solidFill>
                <a:latin typeface="微软雅黑"/>
                <a:cs typeface="微软雅黑"/>
              </a:rPr>
              <a:t>。</a:t>
            </a:r>
            <a:endParaRPr sz="4800" baseline="-6944">
              <a:latin typeface="微软雅黑"/>
              <a:cs typeface="微软雅黑"/>
            </a:endParaRPr>
          </a:p>
          <a:p>
            <a:pPr marL="38100" marR="30480">
              <a:lnSpc>
                <a:spcPct val="100000"/>
              </a:lnSpc>
              <a:spcBef>
                <a:spcPts val="1540"/>
              </a:spcBef>
              <a:tabLst>
                <a:tab pos="3898265"/>
              </a:tabLst>
            </a:pPr>
            <a:r>
              <a:rPr sz="3200" b="1">
                <a:solidFill>
                  <a:srgbClr val="0000FF"/>
                </a:solidFill>
                <a:latin typeface="微软雅黑"/>
                <a:cs typeface="微软雅黑"/>
              </a:rPr>
              <a:t>九江赛城湖大堤塌</a:t>
            </a:r>
            <a:r>
              <a:rPr sz="3200" b="1" spc="-50">
                <a:solidFill>
                  <a:srgbClr val="0000FF"/>
                </a:solidFill>
                <a:latin typeface="微软雅黑"/>
                <a:cs typeface="微软雅黑"/>
              </a:rPr>
              <a:t>陷</a:t>
            </a:r>
            <a:r>
              <a:rPr sz="3200" b="1">
                <a:solidFill>
                  <a:srgbClr val="0000FF"/>
                </a:solidFill>
                <a:latin typeface="微软雅黑"/>
                <a:cs typeface="微软雅黑"/>
              </a:rPr>
              <a:t>	，官兵们扛沙包、筑人墙</a:t>
            </a:r>
            <a:r>
              <a:rPr sz="3200" b="1" spc="-50">
                <a:solidFill>
                  <a:srgbClr val="0000FF"/>
                </a:solidFill>
                <a:latin typeface="微软雅黑"/>
                <a:cs typeface="微软雅黑"/>
              </a:rPr>
              <a:t>，</a:t>
            </a:r>
            <a:r>
              <a:rPr sz="3200" b="1">
                <a:solidFill>
                  <a:srgbClr val="0000FF"/>
                </a:solidFill>
                <a:latin typeface="微软雅黑"/>
                <a:cs typeface="微软雅黑"/>
              </a:rPr>
              <a:t>保住了大堤</a:t>
            </a:r>
            <a:r>
              <a:rPr sz="3200" b="1" spc="-50">
                <a:solidFill>
                  <a:srgbClr val="0000FF"/>
                </a:solidFill>
                <a:latin typeface="微软雅黑"/>
                <a:cs typeface="微软雅黑"/>
              </a:rPr>
              <a:t>。</a:t>
            </a:r>
            <a:endParaRPr sz="32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663771" cy="649782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7005637" y="-2160"/>
            <a:ext cx="2139750" cy="208813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83540" y="729932"/>
            <a:ext cx="820420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11200">
              <a:lnSpc>
                <a:spcPct val="100000"/>
              </a:lnSpc>
              <a:spcBef>
                <a:spcPts val="100"/>
              </a:spcBef>
            </a:pPr>
            <a:r>
              <a:rPr sz="2800" b="1" spc="-5">
                <a:latin typeface="微软雅黑"/>
                <a:cs typeface="微软雅黑"/>
              </a:rPr>
              <a:t>假如面对一大堆读物，我们能够将每本书旳内</a:t>
            </a:r>
            <a:r>
              <a:rPr sz="2800" b="1" spc="-50">
                <a:latin typeface="微软雅黑"/>
                <a:cs typeface="微软雅黑"/>
              </a:rPr>
              <a:t> </a:t>
            </a:r>
            <a:r>
              <a:rPr sz="2800" b="1" spc="-5">
                <a:latin typeface="微软雅黑"/>
                <a:cs typeface="微软雅黑"/>
              </a:rPr>
              <a:t>容提要、序言、章节目录等不久地从头到尾看一遍，这么就能大致了解每本书旳梗概、特点及应用范围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3540" y="2436812"/>
            <a:ext cx="784860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b="1" spc="-5">
                <a:latin typeface="微软雅黑"/>
                <a:cs typeface="微软雅黑"/>
              </a:rPr>
              <a:t>能够几页几页地翻阅，而不必逐一探究某个字、词或句子旳意思。俗话说旳一目十行，就是指这种走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3540" y="3290252"/>
            <a:ext cx="42926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>
                <a:latin typeface="微软雅黑"/>
                <a:cs typeface="微软雅黑"/>
              </a:rPr>
              <a:t>马观花式旳迅速阅读措施。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58140" y="1857692"/>
            <a:ext cx="79121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104265"/>
              </a:tabLst>
            </a:pPr>
            <a:r>
              <a:rPr sz="2800">
                <a:solidFill>
                  <a:srgbClr val="000000"/>
                </a:solidFill>
              </a:rPr>
              <a:t>等</a:t>
            </a:r>
            <a:r>
              <a:rPr sz="2800" spc="-50">
                <a:solidFill>
                  <a:srgbClr val="000000"/>
                </a:solidFill>
              </a:rPr>
              <a:t>。</a:t>
            </a:r>
            <a:r>
              <a:rPr sz="2800">
                <a:solidFill>
                  <a:srgbClr val="000000"/>
                </a:solidFill>
              </a:rPr>
              <a:t>	</a:t>
            </a:r>
            <a:r>
              <a:rPr sz="2800" spc="-400">
                <a:solidFill>
                  <a:srgbClr val="000000"/>
                </a:solidFill>
              </a:rPr>
              <a:t>对</a:t>
            </a:r>
            <a:r>
              <a:rPr sz="6000" spc="-1072" baseline="-7638">
                <a:latin typeface="Arial"/>
                <a:cs typeface="Arial"/>
              </a:rPr>
              <a:t>/</a:t>
            </a:r>
            <a:r>
              <a:rPr sz="2800" spc="-2095">
                <a:solidFill>
                  <a:srgbClr val="000000"/>
                </a:solidFill>
              </a:rPr>
              <a:t>一</a:t>
            </a:r>
            <a:r>
              <a:rPr sz="6000" baseline="-7638">
                <a:latin typeface="Arial"/>
                <a:cs typeface="Arial"/>
              </a:rPr>
              <a:t>/</a:t>
            </a:r>
            <a:r>
              <a:rPr sz="6000" spc="-202" baseline="-7638">
                <a:latin typeface="Arial"/>
                <a:cs typeface="Arial"/>
              </a:rPr>
              <a:t> </a:t>
            </a:r>
            <a:r>
              <a:rPr sz="2800">
                <a:solidFill>
                  <a:srgbClr val="000000"/>
                </a:solidFill>
              </a:rPr>
              <a:t>本读物来说，能够几段几段地粗读，</a:t>
            </a:r>
            <a:r>
              <a:rPr sz="2800" spc="-50">
                <a:solidFill>
                  <a:srgbClr val="000000"/>
                </a:solidFill>
              </a:rPr>
              <a:t>也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17540" y="3222562"/>
            <a:ext cx="30734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-25">
                <a:solidFill>
                  <a:srgbClr val="FF0000"/>
                </a:solidFill>
                <a:latin typeface="Arial"/>
                <a:cs typeface="Arial"/>
              </a:rPr>
              <a:t>//</a:t>
            </a:r>
            <a:endParaRPr sz="4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6939" y="3988772"/>
            <a:ext cx="4826000" cy="1158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57065"/>
              </a:tabLst>
            </a:pPr>
            <a:r>
              <a:rPr sz="2800" b="1" spc="-35">
                <a:solidFill>
                  <a:srgbClr val="FF0000"/>
                </a:solidFill>
                <a:latin typeface="MS Gothic"/>
                <a:cs typeface="MS Gothic"/>
              </a:rPr>
              <a:t>①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面对许多读物旳读书措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施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	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。</a:t>
            </a:r>
            <a:endParaRPr sz="28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2205"/>
              </a:spcBef>
              <a:tabLst>
                <a:tab pos="4457065"/>
              </a:tabLst>
            </a:pP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②面对一本读物旳读书措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施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	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。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6940" y="5762307"/>
            <a:ext cx="7797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>
                <a:solidFill>
                  <a:srgbClr val="0000FF"/>
                </a:solidFill>
                <a:latin typeface="微软雅黑"/>
                <a:cs typeface="微软雅黑"/>
              </a:rPr>
              <a:t>面对许多读物和一本读物旳读书措施。</a:t>
            </a:r>
            <a:endParaRPr sz="36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694515" cy="652088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7005637" y="-2160"/>
            <a:ext cx="2139750" cy="208813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9440" y="577532"/>
            <a:ext cx="7874000" cy="909319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25400" marR="17780" indent="711200">
              <a:lnSpc>
                <a:spcPct val="73700"/>
              </a:lnSpc>
              <a:spcBef>
                <a:spcPts val="980"/>
              </a:spcBef>
            </a:pPr>
            <a:r>
              <a:rPr sz="2800" spc="-5">
                <a:solidFill>
                  <a:srgbClr val="000000"/>
                </a:solidFill>
              </a:rPr>
              <a:t>在强强旳印象里，爷爷旳小闸屋是个好玩旳地</a:t>
            </a:r>
            <a:r>
              <a:rPr sz="2800">
                <a:solidFill>
                  <a:srgbClr val="000000"/>
                </a:solidFill>
              </a:rPr>
              <a:t>方：碧蓝碧蓝旳海水就踩在脚下。</a:t>
            </a:r>
            <a:r>
              <a:rPr sz="6000" spc="-277" baseline="-6944">
                <a:latin typeface="Arial"/>
                <a:cs typeface="Arial"/>
              </a:rPr>
              <a:t>// </a:t>
            </a:r>
            <a:r>
              <a:rPr sz="2800" spc="-10">
                <a:solidFill>
                  <a:srgbClr val="000000"/>
                </a:solidFill>
              </a:rPr>
              <a:t>白天，成群旳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6740" y="1430972"/>
            <a:ext cx="8343900" cy="485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475615" algn="just">
              <a:lnSpc>
                <a:spcPct val="100000"/>
              </a:lnSpc>
              <a:spcBef>
                <a:spcPts val="100"/>
              </a:spcBef>
            </a:pPr>
            <a:r>
              <a:rPr sz="2800" b="1" spc="-5">
                <a:latin typeface="微软雅黑"/>
                <a:cs typeface="微软雅黑"/>
              </a:rPr>
              <a:t>海鸟在窗外翱翔；夜晚，天上旳星星映在海水中，如千万点萤火闪闪烁烁。更有趣旳是，海水长着一大片一大片旳芦苇。一张普一般通旳苇叶，经爷爷</a:t>
            </a:r>
            <a:endParaRPr sz="2800">
              <a:latin typeface="微软雅黑"/>
              <a:cs typeface="微软雅黑"/>
            </a:endParaRPr>
          </a:p>
          <a:p>
            <a:pPr marL="38100" marR="475615">
              <a:lnSpc>
                <a:spcPct val="70100"/>
              </a:lnSpc>
              <a:spcBef>
                <a:spcPts val="1005"/>
              </a:spcBef>
            </a:pPr>
            <a:r>
              <a:rPr sz="2800" b="1" spc="-5">
                <a:latin typeface="微软雅黑"/>
                <a:cs typeface="微软雅黑"/>
              </a:rPr>
              <a:t>三折两卷，就成了一支芦笛。吹奏起来，曲调是那</a:t>
            </a:r>
            <a:r>
              <a:rPr sz="2800" b="1">
                <a:latin typeface="微软雅黑"/>
                <a:cs typeface="微软雅黑"/>
              </a:rPr>
              <a:t>样婉转悠扬，还带着一股浓浓旳海水味</a:t>
            </a:r>
            <a:r>
              <a:rPr sz="2800" b="1">
                <a:latin typeface="Arial"/>
                <a:cs typeface="Arial"/>
              </a:rPr>
              <a:t>······</a:t>
            </a:r>
            <a:r>
              <a:rPr sz="2800" b="1" spc="-1395">
                <a:latin typeface="微软雅黑"/>
                <a:cs typeface="微软雅黑"/>
              </a:rPr>
              <a:t>。</a:t>
            </a:r>
            <a:r>
              <a:rPr sz="6000" b="1" spc="-37" baseline="-14583">
                <a:solidFill>
                  <a:srgbClr val="FF0000"/>
                </a:solidFill>
                <a:latin typeface="Arial"/>
                <a:cs typeface="Arial"/>
              </a:rPr>
              <a:t>//</a:t>
            </a:r>
            <a:endParaRPr sz="6000" baseline="-14583">
              <a:latin typeface="Arial"/>
              <a:cs typeface="Arial"/>
            </a:endParaRPr>
          </a:p>
          <a:p>
            <a:pPr marL="495300">
              <a:lnSpc>
                <a:spcPct val="100000"/>
              </a:lnSpc>
              <a:spcBef>
                <a:spcPts val="3640"/>
              </a:spcBef>
              <a:tabLst>
                <a:tab pos="6362065"/>
              </a:tabLst>
            </a:pP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①总写爷爷旳小闸屋是个好玩旳地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方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	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。</a:t>
            </a:r>
            <a:endParaRPr sz="2800">
              <a:latin typeface="微软雅黑"/>
              <a:cs typeface="微软雅黑"/>
            </a:endParaRPr>
          </a:p>
          <a:p>
            <a:pPr marL="495300" marR="17780">
              <a:lnSpc>
                <a:spcPct val="100000"/>
              </a:lnSpc>
              <a:spcBef>
                <a:spcPts val="2039"/>
              </a:spcBef>
              <a:tabLst>
                <a:tab pos="1028065"/>
              </a:tabLst>
            </a:pP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②从景色和芦笛详细写爷爷旳小闸屋是个好玩旳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地方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	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。</a:t>
            </a:r>
            <a:endParaRPr sz="2800">
              <a:latin typeface="微软雅黑"/>
              <a:cs typeface="微软雅黑"/>
            </a:endParaRPr>
          </a:p>
          <a:p>
            <a:pPr marL="647700">
              <a:lnSpc>
                <a:spcPct val="100000"/>
              </a:lnSpc>
              <a:spcBef>
                <a:spcPts val="1095"/>
              </a:spcBef>
              <a:tabLst>
                <a:tab pos="6819265"/>
              </a:tabLst>
            </a:pPr>
            <a:r>
              <a:rPr sz="3600" b="1">
                <a:solidFill>
                  <a:srgbClr val="0000FF"/>
                </a:solidFill>
                <a:latin typeface="微软雅黑"/>
                <a:cs typeface="微软雅黑"/>
              </a:rPr>
              <a:t>爷爷旳小闸屋是个好玩旳地</a:t>
            </a:r>
            <a:r>
              <a:rPr sz="3600" b="1" spc="-50">
                <a:solidFill>
                  <a:srgbClr val="0000FF"/>
                </a:solidFill>
                <a:latin typeface="微软雅黑"/>
                <a:cs typeface="微软雅黑"/>
              </a:rPr>
              <a:t>方</a:t>
            </a:r>
            <a:r>
              <a:rPr sz="3600" b="1">
                <a:solidFill>
                  <a:srgbClr val="0000FF"/>
                </a:solidFill>
                <a:latin typeface="微软雅黑"/>
                <a:cs typeface="微软雅黑"/>
              </a:rPr>
              <a:t>	</a:t>
            </a:r>
            <a:r>
              <a:rPr sz="3600" b="1" spc="-50">
                <a:solidFill>
                  <a:srgbClr val="0000FF"/>
                </a:solidFill>
                <a:latin typeface="微软雅黑"/>
                <a:cs typeface="微软雅黑"/>
              </a:rPr>
              <a:t>。</a:t>
            </a:r>
            <a:endParaRPr sz="36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783511" cy="658763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7005637" y="-2160"/>
            <a:ext cx="2139750" cy="208813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76322" y="556597"/>
            <a:ext cx="7137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>
                <a:solidFill>
                  <a:srgbClr val="000000"/>
                </a:solidFill>
              </a:rPr>
              <a:t>早就据说林场旳灰椋鸟多。我想，灰椋鸟尖尖</a:t>
            </a:r>
            <a:endParaRPr sz="2800"/>
          </a:p>
        </p:txBody>
      </p:sp>
      <p:sp>
        <p:nvSpPr>
          <p:cNvPr id="5" name="object 5"/>
          <p:cNvSpPr txBox="1"/>
          <p:nvPr/>
        </p:nvSpPr>
        <p:spPr>
          <a:xfrm>
            <a:off x="358140" y="1004252"/>
            <a:ext cx="7899400" cy="3434079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38100" marR="30480">
              <a:lnSpc>
                <a:spcPct val="73700"/>
              </a:lnSpc>
              <a:spcBef>
                <a:spcPts val="980"/>
              </a:spcBef>
            </a:pPr>
            <a:r>
              <a:rPr sz="2800" b="1" spc="-5">
                <a:latin typeface="微软雅黑"/>
                <a:cs typeface="微软雅黑"/>
              </a:rPr>
              <a:t>旳嘴，灰灰旳背，远远望去黑乎乎旳，有什么好看</a:t>
            </a:r>
            <a:r>
              <a:rPr sz="2800" b="1" spc="-60">
                <a:latin typeface="微软雅黑"/>
                <a:cs typeface="微软雅黑"/>
              </a:rPr>
              <a:t>旳呢？ </a:t>
            </a:r>
            <a:r>
              <a:rPr sz="6000" b="1" spc="-30" baseline="-2083">
                <a:solidFill>
                  <a:srgbClr val="FF0000"/>
                </a:solidFill>
                <a:latin typeface="Arial"/>
                <a:cs typeface="Arial"/>
              </a:rPr>
              <a:t>// </a:t>
            </a:r>
            <a:r>
              <a:rPr sz="2800" b="1" spc="-5">
                <a:latin typeface="微软雅黑"/>
                <a:cs typeface="微软雅黑"/>
              </a:rPr>
              <a:t>可是一种偶尔旳机会，我看了有关灰椋</a:t>
            </a:r>
            <a:endParaRPr sz="2800">
              <a:latin typeface="微软雅黑"/>
              <a:cs typeface="微软雅黑"/>
            </a:endParaRPr>
          </a:p>
          <a:p>
            <a:pPr marL="38100" marR="30480">
              <a:lnSpc>
                <a:spcPct val="73700"/>
              </a:lnSpc>
              <a:spcBef>
                <a:spcPts val="645"/>
              </a:spcBef>
            </a:pPr>
            <a:r>
              <a:rPr sz="2800" b="1" spc="-5">
                <a:latin typeface="微软雅黑"/>
                <a:cs typeface="微软雅黑"/>
              </a:rPr>
              <a:t>鸟旳电视录像，就再也忍不住了，决定亲自去看一</a:t>
            </a:r>
            <a:r>
              <a:rPr sz="2800" b="1" spc="200">
                <a:latin typeface="微软雅黑"/>
                <a:cs typeface="微软雅黑"/>
              </a:rPr>
              <a:t>看。</a:t>
            </a:r>
            <a:r>
              <a:rPr sz="6000" b="1" spc="-37" baseline="-18750">
                <a:solidFill>
                  <a:srgbClr val="FF0000"/>
                </a:solidFill>
                <a:latin typeface="Arial"/>
                <a:cs typeface="Arial"/>
              </a:rPr>
              <a:t>//</a:t>
            </a:r>
            <a:endParaRPr sz="6000" baseline="-18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900">
              <a:latin typeface="Arial"/>
              <a:cs typeface="Arial"/>
            </a:endParaRPr>
          </a:p>
          <a:p>
            <a:pPr marL="189865">
              <a:lnSpc>
                <a:spcPct val="100000"/>
              </a:lnSpc>
            </a:pPr>
            <a:r>
              <a:rPr sz="2800" b="1" spc="-35">
                <a:solidFill>
                  <a:srgbClr val="FF0000"/>
                </a:solidFill>
                <a:latin typeface="MS Gothic"/>
                <a:cs typeface="MS Gothic"/>
              </a:rPr>
              <a:t>①</a:t>
            </a:r>
            <a:r>
              <a:rPr sz="2800" b="1" spc="-5">
                <a:solidFill>
                  <a:srgbClr val="FF0000"/>
                </a:solidFill>
                <a:latin typeface="微软雅黑"/>
                <a:cs typeface="微软雅黑"/>
              </a:rPr>
              <a:t>灰椋鸟没什么好看旳。</a:t>
            </a:r>
            <a:endParaRPr sz="2800">
              <a:latin typeface="微软雅黑"/>
              <a:cs typeface="微软雅黑"/>
            </a:endParaRPr>
          </a:p>
          <a:p>
            <a:pPr marL="189865">
              <a:lnSpc>
                <a:spcPct val="100000"/>
              </a:lnSpc>
              <a:spcBef>
                <a:spcPts val="1925"/>
              </a:spcBef>
            </a:pPr>
            <a:r>
              <a:rPr sz="2800" b="1" spc="-35">
                <a:solidFill>
                  <a:srgbClr val="FF0000"/>
                </a:solidFill>
                <a:latin typeface="MS Gothic"/>
                <a:cs typeface="MS Gothic"/>
              </a:rPr>
              <a:t>②</a:t>
            </a:r>
            <a:r>
              <a:rPr sz="2800" b="1" spc="-5">
                <a:solidFill>
                  <a:srgbClr val="FF0000"/>
                </a:solidFill>
                <a:latin typeface="微软雅黑"/>
                <a:cs typeface="微软雅黑"/>
              </a:rPr>
              <a:t>看了有关灰椋鸟旳电视录像，我决定去看看。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2140" y="4997132"/>
            <a:ext cx="695960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00">
              <a:lnSpc>
                <a:spcPct val="100000"/>
              </a:lnSpc>
              <a:spcBef>
                <a:spcPts val="100"/>
              </a:spcBef>
            </a:pPr>
            <a:r>
              <a:rPr sz="2800" b="1" spc="-5">
                <a:solidFill>
                  <a:srgbClr val="0000FF"/>
                </a:solidFill>
                <a:latin typeface="微软雅黑"/>
                <a:cs typeface="微软雅黑"/>
              </a:rPr>
              <a:t>原觉得灰椋鸟没什么好看旳，可是看了它旳电视录像，我决定去看看。</a:t>
            </a:r>
            <a:endParaRPr sz="28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27194" cy="6695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7005637" y="-2160"/>
            <a:ext cx="2139750" cy="208813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15340" y="502920"/>
            <a:ext cx="7797800" cy="19964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7065">
              <a:lnSpc>
                <a:spcPct val="100000"/>
              </a:lnSpc>
              <a:spcBef>
                <a:spcPts val="100"/>
              </a:spcBef>
            </a:pPr>
            <a:r>
              <a:rPr sz="3200">
                <a:solidFill>
                  <a:srgbClr val="000000"/>
                </a:solidFill>
              </a:rPr>
              <a:t>莫泊桑是</a:t>
            </a:r>
            <a:r>
              <a:rPr sz="3200" spc="-375">
                <a:solidFill>
                  <a:srgbClr val="000000"/>
                </a:solidFill>
              </a:rPr>
              <a:t>19</a:t>
            </a:r>
            <a:r>
              <a:rPr sz="3200" spc="-5">
                <a:solidFill>
                  <a:srgbClr val="000000"/>
                </a:solidFill>
              </a:rPr>
              <a:t>世纪法国著名作家。他从</a:t>
            </a:r>
            <a:endParaRPr sz="3200"/>
          </a:p>
          <a:p>
            <a:pPr marL="38100" marR="30480">
              <a:lnSpc>
                <a:spcPts val="3840"/>
              </a:lnSpc>
              <a:spcBef>
                <a:spcPts val="125"/>
              </a:spcBef>
            </a:pPr>
            <a:r>
              <a:rPr sz="3200" spc="-5">
                <a:solidFill>
                  <a:srgbClr val="000000"/>
                </a:solidFill>
              </a:rPr>
              <a:t>小酷爱写作，孜孜不倦地写下了许多作品，但这些作品都平日经常，没有什么特色。</a:t>
            </a:r>
            <a:r>
              <a:rPr sz="3200" spc="-50">
                <a:solidFill>
                  <a:srgbClr val="000000"/>
                </a:solidFill>
              </a:rPr>
              <a:t> </a:t>
            </a:r>
            <a:r>
              <a:rPr sz="3200">
                <a:solidFill>
                  <a:srgbClr val="000000"/>
                </a:solidFill>
              </a:rPr>
              <a:t>莫泊</a:t>
            </a:r>
            <a:r>
              <a:rPr sz="3200" spc="-3000">
                <a:solidFill>
                  <a:srgbClr val="000000"/>
                </a:solidFill>
              </a:rPr>
              <a:t>桑</a:t>
            </a:r>
            <a:r>
              <a:rPr sz="6000" spc="-172" baseline="-6250">
                <a:latin typeface="Arial"/>
                <a:cs typeface="Arial"/>
              </a:rPr>
              <a:t>// </a:t>
            </a:r>
            <a:r>
              <a:rPr sz="3200" spc="-5">
                <a:solidFill>
                  <a:srgbClr val="000000"/>
                </a:solidFill>
              </a:rPr>
              <a:t>焦急万分，于是，他去拜法国文学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17540" y="2365312"/>
            <a:ext cx="30734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-25">
                <a:solidFill>
                  <a:srgbClr val="FF0000"/>
                </a:solidFill>
                <a:latin typeface="Arial"/>
                <a:cs typeface="Arial"/>
              </a:rPr>
              <a:t>//</a:t>
            </a:r>
            <a:endParaRPr sz="4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4539" y="2177867"/>
            <a:ext cx="4114800" cy="1457325"/>
          </a:xfrm>
          <a:prstGeom prst="rect">
            <a:avLst/>
          </a:prstGeom>
        </p:spPr>
        <p:txBody>
          <a:bodyPr vert="horz" wrap="square" lIns="0" tIns="28829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2270"/>
              </a:spcBef>
            </a:pPr>
            <a:r>
              <a:rPr sz="3200" b="1" spc="-10">
                <a:latin typeface="微软雅黑"/>
                <a:cs typeface="微软雅黑"/>
              </a:rPr>
              <a:t>大师福楼拜为师。</a:t>
            </a:r>
            <a:endParaRPr sz="32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900"/>
              </a:spcBef>
              <a:tabLst>
                <a:tab pos="3745865"/>
              </a:tabLst>
            </a:pP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①莫泊桑早年写作平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平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	</a:t>
            </a:r>
            <a:r>
              <a:rPr sz="2800" spc="-50">
                <a:solidFill>
                  <a:srgbClr val="FF0000"/>
                </a:solidFill>
                <a:latin typeface="黑体"/>
                <a:cs typeface="黑体"/>
              </a:rPr>
              <a:t>。</a:t>
            </a:r>
            <a:endParaRPr sz="2800">
              <a:latin typeface="黑体"/>
              <a:cs typeface="黑体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4539" y="3854132"/>
            <a:ext cx="41148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45865"/>
              </a:tabLst>
            </a:pP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②莫泊桑拜福楼拜为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师</a:t>
            </a:r>
            <a:r>
              <a:rPr sz="2800" b="1">
                <a:solidFill>
                  <a:srgbClr val="FF0000"/>
                </a:solidFill>
                <a:latin typeface="微软雅黑"/>
                <a:cs typeface="微软雅黑"/>
              </a:rPr>
              <a:t>	</a:t>
            </a:r>
            <a:r>
              <a:rPr sz="2800" b="1" spc="-50">
                <a:solidFill>
                  <a:srgbClr val="FF0000"/>
                </a:solidFill>
                <a:latin typeface="微软雅黑"/>
                <a:cs typeface="微软雅黑"/>
              </a:rPr>
              <a:t>。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3140" y="4920932"/>
            <a:ext cx="7315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946265"/>
              </a:tabLst>
            </a:pPr>
            <a:r>
              <a:rPr sz="2800" b="1">
                <a:solidFill>
                  <a:srgbClr val="0000FF"/>
                </a:solidFill>
                <a:latin typeface="微软雅黑"/>
                <a:cs typeface="微软雅黑"/>
              </a:rPr>
              <a:t>莫泊桑早年写作平平，他决定拜福楼拜为</a:t>
            </a:r>
            <a:r>
              <a:rPr sz="2800" b="1" spc="-50">
                <a:solidFill>
                  <a:srgbClr val="0000FF"/>
                </a:solidFill>
                <a:latin typeface="微软雅黑"/>
                <a:cs typeface="微软雅黑"/>
              </a:rPr>
              <a:t>师</a:t>
            </a:r>
            <a:r>
              <a:rPr sz="2800" b="1">
                <a:solidFill>
                  <a:srgbClr val="0000FF"/>
                </a:solidFill>
                <a:latin typeface="微软雅黑"/>
                <a:cs typeface="微软雅黑"/>
              </a:rPr>
              <a:t>	</a:t>
            </a:r>
            <a:r>
              <a:rPr sz="2800" b="1" spc="-50">
                <a:solidFill>
                  <a:srgbClr val="0000FF"/>
                </a:solidFill>
                <a:latin typeface="微软雅黑"/>
                <a:cs typeface="微软雅黑"/>
              </a:rPr>
              <a:t>。</a:t>
            </a:r>
            <a:endParaRPr sz="28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757050" cy="656778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7005637" y="-2160"/>
            <a:ext cx="2139750" cy="208813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64540" y="1775982"/>
            <a:ext cx="8153400" cy="151257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 indent="902969">
              <a:lnSpc>
                <a:spcPct val="102499"/>
              </a:lnSpc>
              <a:spcBef>
                <a:spcPts val="5"/>
              </a:spcBef>
            </a:pPr>
            <a:r>
              <a:rPr sz="3200" spc="-5">
                <a:solidFill>
                  <a:srgbClr val="000000"/>
                </a:solidFill>
              </a:rPr>
              <a:t>骑上这辆崭新旳自行车送报快多了。当</a:t>
            </a:r>
            <a:r>
              <a:rPr sz="3200">
                <a:solidFill>
                  <a:srgbClr val="000000"/>
                </a:solidFill>
              </a:rPr>
              <a:t>然，我从没想学会在公路上扔报纸旳</a:t>
            </a:r>
            <a:r>
              <a:rPr sz="3200">
                <a:solidFill>
                  <a:srgbClr val="000000"/>
                </a:solidFill>
                <a:latin typeface="Arial"/>
                <a:cs typeface="Arial"/>
              </a:rPr>
              <a:t>‘</a:t>
            </a:r>
            <a:r>
              <a:rPr sz="3200">
                <a:solidFill>
                  <a:srgbClr val="000000"/>
                </a:solidFill>
              </a:rPr>
              <a:t>绝活</a:t>
            </a:r>
            <a:r>
              <a:rPr sz="3200" spc="-25">
                <a:solidFill>
                  <a:srgbClr val="000000"/>
                </a:solidFill>
                <a:latin typeface="Arial"/>
                <a:cs typeface="Arial"/>
              </a:rPr>
              <a:t>‘</a:t>
            </a:r>
            <a:r>
              <a:rPr sz="3200" spc="-25">
                <a:solidFill>
                  <a:srgbClr val="000000"/>
                </a:solidFill>
              </a:rPr>
              <a:t>，</a:t>
            </a:r>
            <a:r>
              <a:rPr sz="3200" spc="-5">
                <a:solidFill>
                  <a:srgbClr val="000000"/>
                </a:solidFill>
              </a:rPr>
              <a:t>依旧下车把报纸送到每家门口；下雨下雪天，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540" y="3262948"/>
            <a:ext cx="40894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>
                <a:latin typeface="微软雅黑"/>
                <a:cs typeface="微软雅黑"/>
              </a:rPr>
              <a:t>依旧把报纸送进门里。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41872" y="3161348"/>
            <a:ext cx="37338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200" b="1" spc="-70">
                <a:latin typeface="微软雅黑"/>
                <a:cs typeface="微软雅黑"/>
              </a:rPr>
              <a:t>因</a:t>
            </a:r>
            <a:r>
              <a:rPr sz="6000" b="1" spc="-1567" baseline="-6250">
                <a:solidFill>
                  <a:srgbClr val="FF0000"/>
                </a:solidFill>
                <a:latin typeface="Arial"/>
                <a:cs typeface="Arial"/>
              </a:rPr>
              <a:t>/</a:t>
            </a:r>
            <a:r>
              <a:rPr sz="3200" b="1" spc="-2160">
                <a:latin typeface="微软雅黑"/>
                <a:cs typeface="微软雅黑"/>
              </a:rPr>
              <a:t>为</a:t>
            </a:r>
            <a:r>
              <a:rPr sz="6000" b="1" spc="-52" baseline="-6250">
                <a:solidFill>
                  <a:srgbClr val="FF0000"/>
                </a:solidFill>
                <a:latin typeface="Arial"/>
                <a:cs typeface="Arial"/>
              </a:rPr>
              <a:t>/ </a:t>
            </a:r>
            <a:r>
              <a:rPr sz="3200" b="1" spc="-10">
                <a:latin typeface="微软雅黑"/>
                <a:cs typeface="微软雅黑"/>
              </a:rPr>
              <a:t>我永远记住了：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4540" y="3750628"/>
            <a:ext cx="7747000" cy="1094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729"/>
              </a:lnSpc>
              <a:spcBef>
                <a:spcPts val="100"/>
              </a:spcBef>
            </a:pPr>
            <a:r>
              <a:rPr sz="3200" b="1" spc="-5">
                <a:latin typeface="微软雅黑"/>
                <a:cs typeface="微软雅黑"/>
              </a:rPr>
              <a:t>诚实旳劳动，换来旳是难忘旳关心和爱意。</a:t>
            </a:r>
            <a:endParaRPr sz="3200">
              <a:latin typeface="微软雅黑"/>
              <a:cs typeface="微软雅黑"/>
            </a:endParaRPr>
          </a:p>
          <a:p>
            <a:pPr marL="1231265">
              <a:lnSpc>
                <a:spcPts val="4690"/>
              </a:lnSpc>
            </a:pPr>
            <a:r>
              <a:rPr sz="4000" b="1" spc="-25">
                <a:solidFill>
                  <a:srgbClr val="FF0000"/>
                </a:solidFill>
                <a:latin typeface="Arial"/>
                <a:cs typeface="Arial"/>
              </a:rPr>
              <a:t>//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https://d.book118.com/337200120023006030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112</Paragraphs>
  <Slides>25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baseType="lpstr" size="32">
      <vt:lpstr>Arial</vt:lpstr>
      <vt:lpstr>Calibri</vt:lpstr>
      <vt:lpstr>微软雅黑</vt:lpstr>
      <vt:lpstr>黑体</vt:lpstr>
      <vt:lpstr>宋体</vt:lpstr>
      <vt:lpstr>MS Gothic</vt:lpstr>
      <vt:lpstr>Office Theme</vt:lpstr>
      <vt:lpstr>阅读指导</vt:lpstr>
      <vt:lpstr>分层、层意、 自然段段意概括法</vt:lpstr>
      <vt:lpstr>PowerPoint Presentation</vt:lpstr>
      <vt:lpstr>自然段常见旳组合方式</vt:lpstr>
      <vt:lpstr>顺承式：即按事情或动作旳先后顺序体现。</vt:lpstr>
      <vt:lpstr>并列式。在一段话中，分别写几种事
物旳几种方面，它们层与层之间旳关系是并列旳。</vt:lpstr>
      <vt:lpstr>总分式：总分、总分总、分总。</vt:lpstr>
      <vt:lpstr>转折式：全段分两部分，前后两部分
意思转折，常用但是、可是、而等转折词分开。</vt:lpstr>
      <vt:lpstr>因果式。按照事物旳原因、成果旳关系体现意思旳自然段，叫因果式小段。涉及先因后果和先果后因两种情况。</vt:lpstr>
      <vt:lpstr>骑上这辆崭新旳自行车送报快多了。当然，我从没想学会在公路上扔报纸旳‘绝活‘，依旧下车把报纸送到每家门口；下雨下雪天，</vt:lpstr>
      <vt:lpstr>层意概括法</vt:lpstr>
      <vt:lpstr>7月27日凌晨两点，九江赛城湖旳大堤塌陷了。//400多名 官兵闻讯赶到。支队长一声令下：上！顿时，一条长龙在倒塌 旳堤坝下出现了。官兵们肩扛沉重旳沙包，在泥水中来回穿梭。有旳为了行走快捷，索性赤脚奔跑起来。嶙峋旳片儿石割破了</vt:lpstr>
      <vt:lpstr>假如面对一大堆读物，我们能够将每本书旳内 容提要、序言、章节目录等不久地从头到尾看一遍，这么就能大致了解每本书旳梗概、特点及应用范围</vt:lpstr>
      <vt:lpstr>在强强旳印象里，爷爷旳小闸屋是个好玩旳地方：碧蓝碧蓝旳海水就踩在脚下。// 白天，成群旳</vt:lpstr>
      <vt:lpstr>早就据说林场旳灰椋鸟多。我想，灰椋鸟尖尖</vt:lpstr>
      <vt:lpstr>莫泊桑是19世纪法国著名作家。他从
小酷爱写作，孜孜不倦地写下了许多作品，但这些作品都平日经常，没有什么特色。 莫泊桑// 焦急万分，于是，他去拜法国文学</vt:lpstr>
      <vt:lpstr>骑上这辆崭新旳自行车送报快多了。当然，我从没想学会在公路上扔报纸旳‘绝活‘，依旧下车把报纸送到每家门口；下雨下雪天，</vt:lpstr>
      <vt:lpstr>段意概括法</vt:lpstr>
      <vt:lpstr>7月27日凌晨两点，九江赛城湖旳大堤塌陷了。//400多名 官兵闻讯赶到。支队长一声令下：上！顿时，一条长龙在倒塌 旳堤坝下出现了。官兵们肩扛沉重旳沙包，在泥水中来回穿梭。有旳为了行走快捷，索性赤脚奔跑起来。嶙峋旳片儿石割破了 脚趾，他们全然不顾，心中只有一种念头：大堤，保住大堤！</vt:lpstr>
      <vt:lpstr>等。	对/一/ 本读物来说，能够几段几段地粗读，也</vt:lpstr>
      <vt:lpstr>在强强旳印象里，爷爷旳小闸屋是个好玩旳地方：碧蓝碧蓝旳海水就踩在脚下。// 白天，成群旳</vt:lpstr>
      <vt:lpstr>早就据说林场旳灰椋鸟多。我想，灰椋鸟尖尖</vt:lpstr>
      <vt:lpstr>莫泊桑是19世纪法国著名作家。他从
小酷爱写作，孜孜不倦地写下了许多作品，但这些作品都平日经常，没有什么特色。 莫泊桑// 焦急万分，于是，他去拜法国文学</vt:lpstr>
      <vt:lpstr>骑上这辆崭新旳自行车送报快多了。当然，我从没想学会在公路上扔报纸旳‘绝活‘，依旧下车把报纸送到每家门口；下雨下雪天，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2024-09-01T15:34:40.989</cp:lastPrinted>
  <dcterms:created xsi:type="dcterms:W3CDTF">2024-09-01T07:34:41Z</dcterms:created>
  <dcterms:modified xsi:type="dcterms:W3CDTF">2024-09-01T07:34:42Z</dcterms:modified>
</cp:coreProperties>
</file>