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3221AE7-608E-442F-B68F-368941C4AE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5312E3-40B0-4E5C-9455-089374DE5E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D55813C-0A03-417F-8F00-8430EB6D71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A29DC56-73DC-4FB4-8CE1-3F0009B0D8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C3FF3BB-FC2D-4CE2-ADF0-AFE46A45CF4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A1FD677-07F3-4A25-A16F-56ED8A4E8FE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BBC13B1-64C2-4B9B-9A9A-375BBA3C430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F6D4E2A-C374-46E0-B3EE-19C18062CE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56E8AD5-DC82-4D66-906E-A86AFB0E14F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F4DCABA-471D-42AE-9A49-68F47096D0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AF2DE5-6439-4D5A-BDA4-51F3AD5C1A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37200123050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预防渎职犯罪讲座稿</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了解渎职犯罪</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认识渎职犯罪的原因</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预防渎职犯罪的措施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结语</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了解渎职犯罪</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15281" r="15281"/>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渎职犯罪是指国家机关工作人员在执行公务过程中，违反职责规定，滥用职权、玩忽职守、徇私舞弊，导致公共财产、国家和人民利益遭受重大损失的行为。</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渎职犯罪是一种严重的违法犯罪行为，不仅损害了国家机关的形象和公信力，还给社会带来了极大的危害和损失。</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渎职犯罪的定义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指国家机关工作人员违反职责规定，滥用职权，致使公共财产、国家和人民利益遭受重大损失的行为。</a:t>
            </a:r>
          </a:p>
        </p:txBody>
      </p:sp>
      <p:pic>
        <p:nvPicPr>
          <p:cNvPr id="6" name="Picture 6"/>
          <p:cNvPicPr>
            <a:picLocks noChangeAspect="1"/>
          </p:cNvPicPr>
          <p:nvPr/>
        </p:nvPicPr>
        <p:blipFill>
          <a:blip r:embed="rId2"/>
          <a:srcRect l="2292" r="229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滥用职权罪</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指国家机关工作人员违反职责规定，玩忽职守，致使公共财产、国家和人民利益遭受重大损失的行为。</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玩忽职守罪</a:t>
            </a:r>
          </a:p>
        </p:txBody>
      </p:sp>
      <p:pic>
        <p:nvPicPr>
          <p:cNvPr id="10" name="Picture 10"/>
          <p:cNvPicPr>
            <a:picLocks noChangeAspect="1"/>
          </p:cNvPicPr>
          <p:nvPr/>
        </p:nvPicPr>
        <p:blipFill>
          <a:blip r:embed="rId3"/>
          <a:srcRect t="16792" b="16792"/>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5458" r="1545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指国家机关工作人员违反职责规定，徇私舞弊，致使公共财产、国家和人民利益遭受重大损失的行为。</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徇私舞弊罪</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渎职犯罪的种类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14667" b="14667"/>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渎职犯罪行为严重损害了国家机关的形象和公信力，破坏了国家机关的正常运转。</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损害国家机关形象和公信力</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损害公共利益</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影响社会稳定</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影响法治建设</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渎职犯罪行为往往导致公共财产、国家和人民利益的重大损失，给社会带来了极大的危害。</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渎职犯罪行为容易引发社会不满和不稳定因素，影响社会的和谐稳定。</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渎职犯罪行为严重破坏了法治原则，损害了法律的尊严和权威，不利于法治建设和社会发展。</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渎职犯罪的危害</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认识渎职犯罪的原因</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637" r="27637"/>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7659" r="27659"/>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1499" r="3149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部分公务人员对法律知识了解不足，对渎职行为的严重性认识不够，导致在工作中容易触犯法律。</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缺乏法律意识</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部分公务人员个人道德观念淡薄，容易受到利益诱惑，忽视职责，从而走上犯罪道路。</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道德观念淡薄</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个人原因</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5112" b="1511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监督机制的不完善可能导致公务人员在工作中的行为得不到有效制约，容易滋生渎职行为。</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考核评价机制的不科学可能导致公务人员过于追求短期效益，忽视长期影响，从而引发渎职行为。</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制度原因</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考核评价机制不科学</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监督机制不完善</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社会风气影响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不良的社会风气可能导致公务人员产生不正确的价值观，从而将个人利益置于公共利益之上，引发渎职行为。</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文化传统影响</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部分文化传统中可能存在对权力的崇拜和滥用，这在一定程度上也促进了渎职行为的发生。</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531" r="23531"/>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社会原因</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预防渎职犯罪的措施</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https://d.book118.com/337200123050006044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49</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2024-09-18T15:46:54.962</cp:lastPrinted>
  <dcterms:created xsi:type="dcterms:W3CDTF">2024-09-18T07:46:54Z</dcterms:created>
  <dcterms:modified xsi:type="dcterms:W3CDTF">2024-09-18T07:46:56Z</dcterms:modified>
</cp:coreProperties>
</file>