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418E3-BBE8-4065-A577-A58130F4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4F501-6A52-4263-AA66-19F35A1B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3540D-FA59-4242-9100-8D2FDBDC7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26616-3309-40C8-8561-09D2A278A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CED5A-E3FC-454C-B4A4-80A30FE47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318B0-AEE1-4240-AA77-CBCED3490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DC9EFB-5B2C-40B6-9BA0-C50771395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F0363-F797-49AA-88F4-2181C8F2E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E809F-3231-42B1-8DE0-696377080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EA0CE-EF55-4360-9C91-1629FE6CD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1F51E-6E1C-470F-BC01-7F7A1B43C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0046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安全交底和培训区别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安全交底和培训概述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安全交底的内容和形式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安全交底和培训的异同点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安全交底和培训在施工中的作用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安全交底和培训的未来发展趋势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安全交底和培训概述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66" r="332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安全交底是指在施工前，由项目经理组织，对参与施工的所有人员进行的安全技术交底。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安全交底定义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明确施工中的危险源、危险点及相应的安全措施，提高员工的安全意识和操作技能，确保施工安全。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安全交底目的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安全交底的定义和目的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培训是指通过一定的教育、训练和指导，使员工掌握必要的知识和技能，提高工作效率和质量。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提高员工的专业素质和工作能力，增强企业的竞争力和可持续发展能力。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75" r="17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内容和形式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安全交底主要针对施工中的安全问题，以口头或书面的形式进行交底；而培训内容更加广泛，包括技能、知识、态度等多个方面，形式多样，如课堂讲授、实践操作等。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目的和重点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安全交底的主要目的是确保施工安全，重点在于明确危险源和安全措施；而培训的主要目的是提高员工素质和工作能力，重点在于传授知识和技能。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参与者和实施者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安全交底通常由项目经理组织，所有参与施工的人员都需要参加；而培训的实施者可以是企业内部人员或外部培训机构，参与培训的人员范围更广。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安全交底和培训的区别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安全交底的内容和形式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320" b="23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安全交底的内容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作业安全要求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明确作业过程中需要遵守的安全规定和操作规程，确保作业人员了解并遵守。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危险源及风险控制措施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识别作业过程中可能存在的危险源，并告知相应的风险控制措施，以降低事故发生的风险。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告知作业人员在紧急情况下应采取的应急处理措施，如撤离、报警等。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通过口头讲解的方式，向作业人员进行安全交底，确保其了解并遵守相关规定。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口头交底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书面交底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视频交底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将安全交底内容以书面形式呈现，如安全作业指导书、安全操作规程等，供作业人员查阅和学习。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通过视频教学的方式，向作业人员进行安全交底，使其更加直观地了解相关规定和操作要求。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安全交底的形式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强调重点和难点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在安全交底过程中，要强调重点和难点，特别是对于新员工或转岗员工，要重点讲解其不熟悉或容易出错的部分。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确认作业人员理解程度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在安全交底结束后，要确认作业人员是否理解并遵守相关规定，对于不理解或存在疑问的部分，要及时进行解答和指导。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交底内容要具体、明确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安全交底的内容要具体、明确，避免使用模糊或含糊不清的表述，以确保作业人员能够准确理解并遵守相关规定。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安全交底的注意事项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培训的内容和形式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提高员工的专业技能，使其能够更好地完成工作任务。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传授员工相关的知识和理论，帮助其更好地理解和应用所学技能。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培养员工积极的工作态度，提高其工作积极性和效率。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https://d.book118.com/338000046116006034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2024-09-13T06:34:05.672</cp:lastPrinted>
  <dcterms:created xsi:type="dcterms:W3CDTF">2024-09-12T22:34:05Z</dcterms:created>
  <dcterms:modified xsi:type="dcterms:W3CDTF">2024-09-12T22:34:07Z</dcterms:modified>
</cp:coreProperties>
</file>