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PAPNVW+MS-UIGothic"/>
      <p:regular r:id="rId15"/>
    </p:embeddedFont>
    <p:embeddedFont>
      <p:font typeface="ANHKSV+EJOCOG+ArialMT"/>
      <p:regular r:id="rId16"/>
    </p:embeddedFont>
    <p:embeddedFont>
      <p:font typeface="CSWMHM+EUVSSH+MicrosoftYaHei-Bold"/>
      <p:regular r:id="rId17"/>
    </p:embeddedFont>
    <p:embeddedFont>
      <p:font typeface="HBOIHN+MORWNI+MicrosoftYaHei"/>
      <p:regular r:id="rId18"/>
    </p:embeddedFont>
    <p:embeddedFont>
      <p:font typeface="IERGMH+MORWNI+MicrosoftYaHei"/>
      <p:regular r:id="rId19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font" Target="fonts/font5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BC5E4-210E-4E18-9969-477032FEF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FE017-C6BB-4EF2-B181-79658D857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32844-AC54-4B72-B586-921935C6A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58CF87-3DB8-41FF-A609-464313DB4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CCFF26-D1A0-4324-B742-BD055A4D4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33CC70-EAF2-4331-AAB0-562F14BA7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7CE6F-4952-43A4-BDAD-FDB45262D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456B84-B56A-4C44-94D0-0F147B868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1F9141-C81A-4C52-A792-D338C767F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97C7D-F7E5-44C3-AFCF-F08D1D88C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18EDD-AF56-4482-9AD1-798AFB86B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00113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03904" y="2567372"/>
            <a:ext cx="5915025" cy="1285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42656C"/>
                </a:solidFill>
                <a:latin typeface="PAPNVW+MS-UIGothic"/>
                <a:cs typeface="PAPNVW+MS-UIGothic"/>
              </a:rPr>
              <a:t>定点速度与加速度</a:t>
            </a:r>
            <a:r>
              <a:rPr sz="4050">
                <a:solidFill>
                  <a:srgbClr val="42656C"/>
                </a:solidFill>
                <a:latin typeface="SimSun"/>
                <a:cs typeface="SimSun"/>
              </a:rPr>
              <a:t>课</a:t>
            </a:r>
            <a:r>
              <a:rPr sz="4050">
                <a:solidFill>
                  <a:srgbClr val="42656C"/>
                </a:solidFill>
                <a:latin typeface="PAPNVW+MS-UIGothic"/>
                <a:cs typeface="PAPNVW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82795" y="2423350"/>
            <a:ext cx="4089341" cy="1880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ANHKSV+EJOCOG+ArialMT"/>
                <a:cs typeface="ANHKSV+EJOCOG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定点速度的定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与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算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ANHKSV+EJOCOG+ArialMT"/>
                <a:cs typeface="ANHKSV+EJOCOG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定点加速度的定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与</a:t>
            </a:r>
            <a:r>
              <a:rPr sz="2400">
                <a:solidFill>
                  <a:srgbClr val="42656C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算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2656C"/>
                </a:solidFill>
                <a:latin typeface="ANHKSV+EJOCOG+ArialMT"/>
                <a:cs typeface="ANHKSV+EJOCOG+ArialMT"/>
              </a:rPr>
              <a:t>•</a:t>
            </a:r>
            <a:r>
              <a:rPr sz="2450" spc="128">
                <a:solidFill>
                  <a:srgbClr val="42656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2656C"/>
                </a:solidFill>
                <a:latin typeface="PAPNVW+MS-UIGothic"/>
                <a:cs typeface="PAPNVW+MS-UIGothic"/>
              </a:rPr>
              <a:t>速度与加速度的关系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050405"/>
            <a:ext cx="2622166" cy="243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67"/>
              </a:lnSpc>
              <a:spcBef>
                <a:spcPct val="0"/>
              </a:spcBef>
              <a:spcAft>
                <a:spcPct val="0"/>
              </a:spcAft>
            </a:pPr>
            <a:r>
              <a:rPr sz="7550" spc="10">
                <a:solidFill>
                  <a:srgbClr val="EFFFFD"/>
                </a:solidFill>
                <a:latin typeface="CSWMHM+EUVSSH+MicrosoftYaHei-Bold"/>
                <a:cs typeface="CSWMHM+EUVSSH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59784" y="384680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定点速度的定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与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计</a:t>
            </a: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算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定点速度的定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9105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定点速度是指在某一点的速度，是瞬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速度的一种特殊情况。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A5B2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060119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定点速度是指在某一固定点或某一瞬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的速度，它描述了物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体在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该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点的运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。在物理学中，定点速度通常用于描述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点在空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中的运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，是瞬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速度的一种特殊情况。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定点速度的物理意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定点速度的物理意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在于描述物体在某一瞬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的运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，包括方向和大小。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A5B2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52043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定点速度的大小表示物体在某一瞬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的运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快慢，方向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表示物体运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的方向。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在物理学中，定点速度是描述物体运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的重要物理量，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于分析物体的运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动规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律具有重要意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定点速度的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算方法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54032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PAPNVW+MS-UIGothic"/>
                <a:cs typeface="PAPNVW+MS-UIGothic"/>
              </a:rPr>
              <a:t>定点速度的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PAPNVW+MS-UIGothic"/>
                <a:cs typeface="PAPNVW+MS-UIGothic"/>
              </a:rPr>
              <a:t>算方法通常包括平均速度和瞬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FFF"/>
                </a:solidFill>
                <a:latin typeface="PAPNVW+MS-UIGothic"/>
                <a:cs typeface="PAPNVW+MS-UIGothic"/>
              </a:rPr>
              <a:t>速度两种。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A5B2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874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平均速度是指在一段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内物体运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的平均快慢，可以用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路程除以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总时间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来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算。瞬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速度是指在某一瞬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速度，可以通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无限逼近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该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点的位移和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来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算。在物理学中，定点速度通常用瞬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速度来表示，需要使用微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分等数学工具来</a:t>
            </a:r>
            <a:r>
              <a:rPr sz="1500">
                <a:solidFill>
                  <a:srgbClr val="005359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05359"/>
                </a:solidFill>
                <a:latin typeface="PAPNVW+MS-UIGothic"/>
                <a:cs typeface="PAPNVW+MS-UIGothic"/>
              </a:rPr>
              <a:t>算。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02909" y="2050405"/>
            <a:ext cx="2622166" cy="243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67"/>
              </a:lnSpc>
              <a:spcBef>
                <a:spcPct val="0"/>
              </a:spcBef>
              <a:spcAft>
                <a:spcPct val="0"/>
              </a:spcAft>
            </a:pPr>
            <a:r>
              <a:rPr sz="7550" spc="10">
                <a:solidFill>
                  <a:srgbClr val="EFFFFD"/>
                </a:solidFill>
                <a:latin typeface="CSWMHM+EUVSSH+MicrosoftYaHei-Bold"/>
                <a:cs typeface="CSWMHM+EUVSSH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4035" y="3846806"/>
            <a:ext cx="72294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定点加速度的定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义</a:t>
            </a: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与</a:t>
            </a:r>
            <a:r>
              <a:rPr sz="4500">
                <a:solidFill>
                  <a:srgbClr val="42656C"/>
                </a:solidFill>
                <a:latin typeface="SimSun"/>
                <a:cs typeface="SimSun"/>
              </a:rPr>
              <a:t>计</a:t>
            </a:r>
            <a:r>
              <a:rPr sz="4500">
                <a:solidFill>
                  <a:srgbClr val="42656C"/>
                </a:solidFill>
                <a:latin typeface="PAPNVW+MS-UIGothic"/>
                <a:cs typeface="PAPNVW+MS-UIGothic"/>
              </a:rPr>
              <a:t>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定点加速度的定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446861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定点加速度是指在某一固定点上物体速度的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化率。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3462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定点加速度是描述物体运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的一个重要物理量，它表示物体在某一固定点上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速度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化的快慢程度。在物理学中，定点加速度被定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义为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速度矢量关于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的一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阶导</a:t>
            </a:r>
            <a:r>
              <a:rPr sz="1350">
                <a:solidFill>
                  <a:srgbClr val="FFFFFF"/>
                </a:solidFill>
                <a:latin typeface="PAPNVW+MS-UIGothic"/>
                <a:cs typeface="PAPNVW+MS-UIGothic"/>
              </a:rPr>
              <a:t>数。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定点加速度的物理意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518783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定点加速度的物理意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在于描述物体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的改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00A5B2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33994" y="4429497"/>
            <a:ext cx="3541141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定点加速度的大小和方向反映了物体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速度的大小和方向的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趋势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。当定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点加速度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，物体的速度将增加；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当定点加速度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为负时</a:t>
            </a: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，物体的速度将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PAPNVW+MS-UIGothic"/>
                <a:cs typeface="PAPNVW+MS-UIGothic"/>
              </a:rPr>
              <a:t>减小。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定点加速度的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00A5B2"/>
                </a:solidFill>
                <a:latin typeface="PAPNVW+MS-UIGothic"/>
                <a:cs typeface="PAPNVW+MS-UIGothic"/>
              </a:rPr>
              <a:t>算方法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427144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定点加速度的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算方法包括定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式和运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学公式。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A5B2"/>
                </a:solidFill>
                <a:latin typeface="PAPNVW+MS-UIGothic"/>
                <a:cs typeface="PAPNVW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370943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定点加速度可以通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式</a:t>
            </a:r>
            <a:r>
              <a:rPr sz="1350">
                <a:solidFill>
                  <a:srgbClr val="000000"/>
                </a:solidFill>
                <a:latin typeface="HBOIHN+MORWNI+MicrosoftYaHei"/>
                <a:cs typeface="HBOIHN+MORWNI+MicrosoftYaHei"/>
              </a:rPr>
              <a:t>a=dv/dt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（其中</a:t>
            </a:r>
            <a:r>
              <a:rPr sz="1350">
                <a:solidFill>
                  <a:srgbClr val="000000"/>
                </a:solidFill>
                <a:latin typeface="HBOIHN+MORWNI+MicrosoftYaHei"/>
                <a:cs typeface="HBOIHN+MORWNI+MicrosoftYaHei"/>
              </a:rPr>
              <a:t>a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定点加速度，</a:t>
            </a:r>
            <a:r>
              <a:rPr sz="1350">
                <a:solidFill>
                  <a:srgbClr val="000000"/>
                </a:solidFill>
                <a:latin typeface="HBOIHN+MORWNI+MicrosoftYaHei"/>
                <a:cs typeface="HBOIHN+MORWNI+MicrosoftYaHei"/>
              </a:rPr>
              <a:t>d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速度的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化量，</a:t>
            </a:r>
            <a:r>
              <a:rPr sz="1350">
                <a:solidFill>
                  <a:srgbClr val="000000"/>
                </a:solidFill>
                <a:latin typeface="HBOIHN+MORWNI+MicrosoftYaHei"/>
                <a:cs typeface="HBOIHN+MORWNI+MicrosoftYaHei"/>
              </a:rPr>
              <a:t>t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为时间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）来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算。此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外，也可以利用运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学公式来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算定点加速度，如</a:t>
            </a:r>
            <a:r>
              <a:rPr sz="1350">
                <a:solidFill>
                  <a:srgbClr val="000000"/>
                </a:solidFill>
                <a:latin typeface="IERGMH+MORWNI+MicrosoftYaHei"/>
                <a:cs typeface="IERGMH+MORWNI+MicrosoftYaHei"/>
              </a:rPr>
              <a:t>a=Δv/Δt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（其中</a:t>
            </a:r>
            <a:r>
              <a:rPr sz="1350">
                <a:solidFill>
                  <a:srgbClr val="000000"/>
                </a:solidFill>
                <a:latin typeface="HBOIHN+MORWNI+MicrosoftYaHei"/>
                <a:cs typeface="HBOIHN+MORWNI+MicrosoftYaHei"/>
              </a:rPr>
              <a:t>a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定点加速度，</a:t>
            </a:r>
            <a:r>
              <a:rPr sz="1350">
                <a:solidFill>
                  <a:srgbClr val="000000"/>
                </a:solidFill>
                <a:latin typeface="IERGMH+MORWNI+MicrosoftYaHei"/>
                <a:cs typeface="IERGMH+MORWNI+MicrosoftYaHei"/>
              </a:rPr>
              <a:t>Δv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速度的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化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量，</a:t>
            </a:r>
            <a:r>
              <a:rPr sz="1350">
                <a:solidFill>
                  <a:srgbClr val="000000"/>
                </a:solidFill>
                <a:latin typeface="IERGMH+MORWNI+MicrosoftYaHei"/>
                <a:cs typeface="IERGMH+MORWNI+MicrosoftYaHei"/>
              </a:rPr>
              <a:t>Δt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为时间间</a:t>
            </a:r>
            <a:r>
              <a:rPr sz="1350">
                <a:solidFill>
                  <a:srgbClr val="000000"/>
                </a:solidFill>
                <a:latin typeface="PAPNVW+MS-UIGothic"/>
                <a:cs typeface="PAPNVW+MS-UIGothic"/>
              </a:rPr>
              <a:t>隔）。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https://d.book118.com/338000113026006046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PAPNVW+MS-UIGothic</vt:lpstr>
      <vt:lpstr>SimSun</vt:lpstr>
      <vt:lpstr>ANHKSV+EJOCOG+ArialMT</vt:lpstr>
      <vt:lpstr>Times New Roman</vt:lpstr>
      <vt:lpstr>CSWMHM+EUVSSH+MicrosoftYaHei-Bold</vt:lpstr>
      <vt:lpstr>HBOIHN+MORWNI+MicrosoftYaHei</vt:lpstr>
      <vt:lpstr>IERGMH+MORWNI+MicrosoftYaHei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2024-09-26T23:27:55.113</cp:lastPrinted>
  <dcterms:created xsi:type="dcterms:W3CDTF">2024-09-26T15:27:55Z</dcterms:created>
  <dcterms:modified xsi:type="dcterms:W3CDTF">2024-09-26T15:27:56Z</dcterms:modified>
</cp:coreProperties>
</file>