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3B1543-AF4A-4B37-BED7-156EDF2F96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123165-B9C0-416F-ABEB-3E0447C658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3A97FA-5B62-4234-ADFE-DE85271E7A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E841D3-1B53-4235-8B29-7BDD40E1FB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7471BD-7F45-4318-862C-2C4B09D79B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E28B16-DAED-4586-8A56-D836E9163C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3A93DB3-84BB-4405-BC79-D03F8CEDFF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D2EA87-8B9E-453E-A22F-164FD67254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F4BF2E-A8DC-42B4-BACE-F14539B82F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A19372-BFED-40A0-94D4-8ADF6DF6FD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7761ED-02A7-4ED6-BE3E-10A7CB74F4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Relationship Id="rId3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800107400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鼻导管吸氧护理PPT\n## 1.鼻导管吸氧护理的基本概念与重要性\n### 1.1鼻导管吸氧护理的定义与原理\n### 1.2鼻导管吸氧护理在临床中的应用\n### 1.3鼻导管吸氧护理的重要性及意义\n## 2.鼻导管吸氧护理的操作流程与方法\n### 2.1鼻导管吸氧护理前的准备工作\n### 2.2鼻导管吸氧护理的操作步骤\n### 2.3鼻导管吸氧护理后的注意事项\n## 3.鼻导管吸氧护理的观察与评估\n### 3.1鼻导管吸氧护理的观察指标\n### 3.2鼻导管吸氧护理的评估方法\n### 3.3鼻导管吸氧护理的评估结果与处理\n## 4.鼻导管吸氧护理的并发症与预防\n### 4.1鼻导管吸氧护理的并发症种类与原因\n### 4.2鼻导管吸氧护理的预防措施与方法\n### 4.3鼻导管吸氧护理的并发症处理与护理\n## 5.鼻导管吸氧护理的护理教育与培训\n### 5.1鼻导管吸氧护理的护理教育内容与方法\n### 5.2鼻导管吸氧护理的护士培训与实践\n### 5.3鼻导管吸氧护理的护理教育与培训效果评价\n## 6.鼻导管吸氧护理的研究与发展趋势\n### 6.1鼻导管吸氧护理的研究现状与发展方向\n### 6.2鼻导管吸氧护理的技术创新与应用\n### 6.3鼻导管吸氧护理的未来发展趋势与挑战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鼻导管吸氧护理PPT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鼻导管吸氧护理的基本概念与重要性</a:t>
            </a:r>
            <a:endParaRPr/>
          </a:p>
        </p:txBody>
      </p:sp>
      <p:sp>
        <p:nvSpPr>
          <p:cNvPr id="12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鼻导管吸氧护理是一种临床护理方法</a:t>
                </a:r>
                <a:endParaRPr/>
              </a:p>
            </p:txBody>
          </p:sp>
          <p:sp>
            <p:nvSpPr>
              <p:cNvPr id="22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通过鼻导管将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氧气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输送到患者的呼吸道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以改善患者的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呼吸功能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血氧饱和度</a:t>
                </a:r>
                <a:endParaRPr/>
              </a:p>
            </p:txBody>
          </p:sp>
          <p:sp>
            <p:nvSpPr>
              <p:cNvPr id="22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鼻导管吸氧护理的原理</a:t>
                </a:r>
                <a:endParaRPr/>
              </a:p>
            </p:txBody>
          </p:sp>
          <p:sp>
            <p:nvSpPr>
              <p:cNvPr id="22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氧气通过鼻导管进入患者的鼻腔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经过鼻腔、咽喉、气管到达肺部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氧气在肺部与血液中的二氧化碳进行交换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血液携带氧气回到心脏，再输送到全身各组织器官</a:t>
                </a:r>
                <a:endParaRPr/>
              </a:p>
            </p:txBody>
          </p:sp>
          <p:sp>
            <p:nvSpPr>
              <p:cNvPr id="22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鼻导管吸氧护理的定义与原理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鼻导管吸氧护理适用于各种呼吸系统疾病</a:t>
                </a:r>
                <a:endParaRPr/>
              </a:p>
            </p:txBody>
          </p:sp>
          <p:sp>
            <p:nvSpPr>
              <p:cNvPr id="23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如慢性阻塞性肺疾病（COPD）、哮喘、肺炎等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也可用于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心功能不全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休克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等疾病的治疗</a:t>
                </a:r>
                <a:endParaRPr/>
              </a:p>
            </p:txBody>
          </p:sp>
          <p:sp>
            <p:nvSpPr>
              <p:cNvPr id="23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鼻导管吸氧护理在临床中的应用场景</a:t>
                </a:r>
                <a:endParaRPr/>
              </a:p>
            </p:txBody>
          </p:sp>
          <p:sp>
            <p:nvSpPr>
              <p:cNvPr id="24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急诊室、病房、手术室等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可作为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临时性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或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长期性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的呼吸支持措施</a:t>
                </a:r>
                <a:endParaRPr/>
              </a:p>
            </p:txBody>
          </p:sp>
          <p:sp>
            <p:nvSpPr>
              <p:cNvPr id="24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鼻导管吸氧护理在临床中的应用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鼻导管吸氧护理的重要性及意义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鼻导管吸氧护理的重要性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改善患者的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呼吸功能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并发症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的发生，延长患者生存期</a:t>
                </a:r>
                <a:endParaRPr/>
              </a:p>
            </p:txBody>
          </p:sp>
          <p:pic>
            <p:nvPicPr>
              <p:cNvPr id="25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鼻导管吸氧护理的意义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是一种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经济实惠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易于操作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的护理方法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缓解病情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，为治疗争取时间</a:t>
                </a:r>
                <a:endParaRPr/>
              </a:p>
            </p:txBody>
          </p:sp>
          <p:pic>
            <p:nvPicPr>
              <p:cNvPr id="26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鼻导管吸氧护理的操作流程与方法</a:t>
            </a:r>
            <a:endParaRPr/>
          </a:p>
        </p:txBody>
      </p:sp>
      <p:sp>
        <p:nvSpPr>
          <p:cNvPr id="26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69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70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评估患者的病情和需求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了解患者的呼吸状况、血氧饱和度等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确定吸氧的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流量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时间</a:t>
                </a:r>
                <a:endParaRPr/>
              </a:p>
            </p:txBody>
          </p:sp>
          <p:pic>
            <p:nvPicPr>
              <p:cNvPr id="27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74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75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准备鼻导管和氧气设备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选择合适的鼻导管尺寸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检查氧气设备的性能和使用状态</a:t>
                </a:r>
                <a:endParaRPr/>
              </a:p>
            </p:txBody>
          </p:sp>
          <p:pic>
            <p:nvPicPr>
              <p:cNvPr id="278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79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80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患者准备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清洁鼻腔，保持呼吸道通畅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患者取舒适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，便于鼻导管的插入</a:t>
                </a:r>
                <a:endParaRPr/>
              </a:p>
            </p:txBody>
          </p:sp>
          <p:pic>
            <p:nvPicPr>
              <p:cNvPr id="283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鼻导管吸氧护理前的准备工作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6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87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88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8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将鼻导管的一端连接到氧气设备的出口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将鼻导管的另一端插入患者的鼻腔</a:t>
                </a:r>
                <a:endParaRPr/>
              </a:p>
            </p:txBody>
          </p:sp>
          <p:sp>
            <p:nvSpPr>
              <p:cNvPr id="29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连接鼻导管和氧气设备</a:t>
                </a:r>
                <a:endParaRPr/>
              </a:p>
            </p:txBody>
          </p:sp>
        </p:grpSp>
        <p:grpSp>
          <p:nvGrpSpPr>
            <p:cNvPr id="291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9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根据患者的病情和需求，调整氧气的流量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设置吸氧时间，确保患者在规定时间内吸氧</a:t>
                </a:r>
                <a:endParaRPr/>
              </a:p>
            </p:txBody>
          </p:sp>
          <p:sp>
            <p:nvSpPr>
              <p:cNvPr id="29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调整氧气流量和吸氧时间</a:t>
                </a:r>
                <a:endParaRPr/>
              </a:p>
            </p:txBody>
          </p:sp>
        </p:grpSp>
        <p:grpSp>
          <p:nvGrpSpPr>
            <p:cNvPr id="294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9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注意观察患者的神志、呼吸、血氧饱和度等指标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了解患者对吸氧的舒适度，及时调整鼻导管的位置</a:t>
                </a:r>
                <a:endParaRPr/>
              </a:p>
            </p:txBody>
          </p:sp>
          <p:sp>
            <p:nvSpPr>
              <p:cNvPr id="29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观察患者的反应和舒适度</a:t>
                </a:r>
                <a:endParaRPr/>
              </a:p>
            </p:txBody>
          </p:sp>
        </p:grpSp>
      </p:grpSp>
      <p:pic>
        <p:nvPicPr>
          <p:cNvPr id="297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98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99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00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3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鼻导管吸氧护理的操作步骤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03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304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305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检查鼻导管和氧气设备的状态</a:t>
                </a:r>
                <a:endParaRPr/>
              </a:p>
            </p:txBody>
          </p:sp>
          <p:sp>
            <p:nvSpPr>
              <p:cNvPr id="306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确保鼻导管和氧气设备连接牢固，无泄漏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检查氧气设备的储氧量，确保足够供应</a:t>
                </a:r>
                <a:endParaRPr/>
              </a:p>
            </p:txBody>
          </p:sp>
        </p:grpSp>
        <p:grpSp>
          <p:nvGrpSpPr>
            <p:cNvPr id="307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30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观察患者的病情变化</a:t>
                </a:r>
                <a:endParaRPr/>
              </a:p>
            </p:txBody>
          </p:sp>
          <p:sp>
            <p:nvSpPr>
              <p:cNvPr id="30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定期测量患者的血氧饱和度，评估吸氧效果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注意观察患者是否有不适、并发症等</a:t>
                </a:r>
                <a:endParaRPr/>
              </a:p>
            </p:txBody>
          </p:sp>
        </p:grpSp>
        <p:grpSp>
          <p:nvGrpSpPr>
            <p:cNvPr id="310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31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更换鼻导管和清洁鼻腔</a:t>
                </a:r>
                <a:endParaRPr/>
              </a:p>
            </p:txBody>
          </p:sp>
          <p:sp>
            <p:nvSpPr>
              <p:cNvPr id="31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根据患者的病情和鼻导管的使用状况，及时更换鼻导管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清洁患者的鼻腔，保持呼吸道通畅</a:t>
                </a:r>
                <a:endParaRPr/>
              </a:p>
            </p:txBody>
          </p:sp>
        </p:grpSp>
      </p:grpSp>
      <p:pic>
        <p:nvPicPr>
          <p:cNvPr id="313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31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鼻导管吸氧护理后的注意事项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315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16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17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鼻导管吸氧护理的观察与评估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3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患者的呼吸状况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观察患者的呼吸频率、节律、深度等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注意患者是否有呼吸困难、喘息等症状</a:t>
                </a:r>
                <a:endParaRPr/>
              </a:p>
            </p:txBody>
          </p:sp>
          <p:sp>
            <p:nvSpPr>
              <p:cNvPr id="16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患者的血氧饱和度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定期测量患者的血氧饱和度，评估吸氧效果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观察患者血氧饱和度的变化趋势，及时调整氧流量</a:t>
                </a:r>
                <a:endParaRPr/>
              </a:p>
            </p:txBody>
          </p:sp>
          <p:sp>
            <p:nvSpPr>
              <p:cNvPr id="20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患者的舒适度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了解患者对鼻导管吸氧的舒适度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观察患者是否有鼻部不适、疼痛等症状</a:t>
                </a:r>
                <a:endParaRPr/>
              </a:p>
            </p:txBody>
          </p:sp>
          <p:sp>
            <p:nvSpPr>
              <p:cNvPr id="24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鼻导管吸氧护理的观察指标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8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9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3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通过观察患者的呼吸状况、血氧饱和度等指标，评估吸氧效果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注意观察患者是否有不适、并发症等</a:t>
                </a:r>
                <a:endParaRPr/>
              </a:p>
            </p:txBody>
          </p:sp>
          <p:sp>
            <p:nvSpPr>
              <p:cNvPr id="32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3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3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问卷法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设计问卷，了解患者对鼻导管吸氧的舒适度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收集患者对鼻导管吸氧护理的意见和建议</a:t>
                </a:r>
                <a:endParaRPr/>
              </a:p>
            </p:txBody>
          </p:sp>
          <p:sp>
            <p:nvSpPr>
              <p:cNvPr id="36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7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3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评估量表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采用专用的评估量表，对鼻导管吸氧护理的效果进行评估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分析评估结果，为护理决策提供依据</a:t>
                </a:r>
                <a:endParaRPr/>
              </a:p>
            </p:txBody>
          </p:sp>
          <p:sp>
            <p:nvSpPr>
              <p:cNvPr id="40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鼻导管吸氧护理的评估方法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鼻导管吸氧护理的评估结果与处理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评估结果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了解患者对鼻导管吸氧的舒适度和满意度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评估鼻导管吸氧护理对患者病情的影响</a:t>
                </a:r>
                <a:endParaRPr/>
              </a:p>
            </p:txBody>
          </p:sp>
          <p:pic>
            <p:nvPicPr>
              <p:cNvPr id="4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处理措施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根据评估结果，调整鼻导管吸氧的流量和时间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针对患者的不适症状，采取相应的护理措施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及时收集患者的反馈，持续改进鼻导管吸氧护理</a:t>
                </a:r>
                <a:endParaRPr/>
              </a:p>
            </p:txBody>
          </p:sp>
          <p:pic>
            <p:nvPicPr>
              <p:cNvPr id="5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https://d.book118.com/338001074006006036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鼻导管吸氧护理PPT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2024-09-15T02:43:00.667</cp:lastPrinted>
  <dcterms:created xsi:type="dcterms:W3CDTF">2024-09-14T18:43:00Z</dcterms:created>
  <dcterms:modified xsi:type="dcterms:W3CDTF">2024-09-14T18:43:02Z</dcterms:modified>
</cp:coreProperties>
</file>