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DE8A6-E8B3-455D-AB27-539D85B45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5CB9C-5681-407A-86B0-58B4FB246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23099-5624-46DE-A297-A5F6EAAD8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E6644-1E10-4644-904D-42F9C8719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C29ACD-7EE9-44E5-8857-36DF399F8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70E214-ED08-455D-B86E-59ADBB8EA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7EAEE9-C17C-4FE2-A63D-DB3BE8513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448747-D9A5-4C50-BF29-8C722A1B7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78016-945D-4D45-956A-1D2EB4C79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1869B-A227-4C03-A34A-1DA15EBB9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53A10-8C3E-4B38-998B-5656D874C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02141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工厂安全培训用电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工厂安全概述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用电安全基础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工厂用电安全实践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事故案例与教训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工厂安全概述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工厂安全是指在工厂生产过程中，采取一系列措施确保员工的人身安全和健康，以及设备和财产的安全。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工厂安全对于保障员工生命安全、维护企业正常运营和提高企业形象具有重要意义。一个重视安全生产的工厂能够吸引更多的人才，提高员工的工作积极性和工作效率。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59" r="336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各国政府和相关机构制定了工厂安全法规和标准，要求工厂必须遵守相关规定，确保安全生产。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法规要求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国际标准化组织（ISO）等机构制定了相关的安全标准，如ISO 45001等，为工厂提供了一套完整的安全管理体系框架。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工厂安全法规与标准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安全文化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工厂应建立安全文化，通过培训、宣传和教育等途径，使员工树立安全意识，形成良好的安全习惯。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意识培养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定期开展安全培训和演练，提高员工应对突发事件的能力和自我保护意识。同时，鼓励员工积极参与安全改进活动，形成全员参与的安全管理氛围。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安全文化与意识培养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用电安全基础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92" r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电是一种无形的能量形式，具有传导性、绝缘体和电磁感应等特性。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电的特性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电能够对人体造成电击、电伤和电辐射等危害，甚至威胁生命安全。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电的危险性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电的特性与危险性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电流通过人体造成内部器官和组织的损伤，可能导致休克、心跳骤停等严重后果。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在发现有人触电后，应立即切断电源，使用绝缘物体将受害者脱离电源，并拨打急救电话。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电击伤害与急救措施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急救措施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电击伤害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接地与漏电保护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通过将设备或线路的金属部分与大地相连，形成等电位，以减少触电风险。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漏电保护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安装漏电保护器等装置，在发生漏电时自动切断电源，以防止触电事故的发生。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工厂用电安全实践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https://d.book118.com/338002141026006034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2024-09-12T11:12:08.145</cp:lastPrinted>
  <dcterms:created xsi:type="dcterms:W3CDTF">2024-09-12T03:12:08Z</dcterms:created>
  <dcterms:modified xsi:type="dcterms:W3CDTF">2024-09-12T03:12:10Z</dcterms:modified>
</cp:coreProperties>
</file>