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343E9-EC59-49E5-803A-708CE0BC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0F117-6AE5-4F75-BFEF-A4E84F9F4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67FA7-1E6C-4230-AACE-D408A16A5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D87BE-F991-4730-A0CE-5C1C0EB3B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6E55D-4E56-4D16-A619-B4F229E3F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88A5B8-6963-4CBC-8DFA-61909995C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486F1-3727-4A84-A029-96F0DBED6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69AE1-6D69-4F52-9E88-21580A867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2FCCA-6573-4FAB-A069-6323B50B4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E0F5E-4F8C-41BC-A9D8-89B9A3C95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9FE80-34C6-443B-9FC6-DAE7EF230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0304412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管理(ccaa继续教育)\n## 1.风险管理基本概念及重要性\n### 1.1风险管理的定义与目标\n### 1.2风险管理的关键环节\n### 1.3风险管理在现代企业中的重要性\n## 2.风险识别与评估方法\n### 2.1风险识别的基本原则与方法\n### 2.2风险评估的常用方法\n### 2.3风险矩阵在风险评估中的应用\n## 3.风险防控措施与策略\n### 3.1风险预防与控制的策略\n### 3.2风险转移与分担的方法\n### 3.3风险监控与预警机制的建立\n## 4.企业风险管理实践案例分析\n### 4.1企业风险管理成功案例分析\n### 4.2企业风险管理失败案例分析\n### 4.3案例总结与启示\n## 5.风险管理的发展趋势与展望\n### 5.1风险管理技术的创新与发展\n### 5.2风险管理理念的转变与实践\n### 5.3企业风险管理未来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800"/>
              <a:t>风险管理(ccaa继续教育)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风险管理基本概念及重要性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风险管理的定义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是一种系统性的方法，旨在识别、评估、监控和控制潜在的不确定因素，以降低其对组织目标的负面影响。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风险管理的核心在于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平衡风险和收益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，确保组织在追求目标的过程中，能够承受和控制潜在的风险。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风险管理的目标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：通过预防和控制措施，减少潜在损失的发生。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：确保组织内部和外部利益相关者对风险状况有充分的了解。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：为组织的管理层提供关于风险的可靠信息，以支持其做出明智的决策。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组合 1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0" name="组合 18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识别组织面临的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各种风险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，包括市场风险、运营风险、法律风险等。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多种方法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进行风险识别，如历史数据分析、专家意见、市场调查等。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5" name="组合 19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对识别出的风险进行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定量和定性评估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，以确定其可能对组织目标的影响程度。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等工具进行风险评估，以便于对多个风险进行比较和分析。</a:t>
                </a:r>
                <a:endParaRPr/>
              </a:p>
            </p:txBody>
          </p:sp>
          <p:pic>
            <p:nvPicPr>
              <p:cNvPr id="19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组合 19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风险监控与控制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有效的监控措施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，以确保风险得到有效管理。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根据风险评估结果，采取相应的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，以降低风险对组织目标的负面影响。</a:t>
                </a:r>
                <a:endParaRPr/>
              </a:p>
            </p:txBody>
          </p:sp>
          <p:pic>
            <p:nvPicPr>
              <p:cNvPr id="20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风险管理的关键环节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组合 20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8" name="组合 207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提高企业竞争力：通过风险管理，企业可以更好地应对市场变化，提高竞争优势。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209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保护企业资产：风险管理有助于防止企业资产因潜在风险而遭受损失。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211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促进企业可持续发展：风险管理有助于企业在追求经济效益的同时，充分考虑社会责任和环境保护等因素，实现可持续发展。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风险管理在现代企业中的重要性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风险识别与评估方法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风险识别的基本原则</a:t>
                </a:r>
                <a:endParaRPr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：确保识别到所有可能对组织目标产生影响的风险。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：在风险发生之前进行识别，以便采取预防措施。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：风险识别是一个持续的过程，需要定期进行评估和调整。</a:t>
                </a:r>
                <a:endParaRPr/>
              </a:p>
            </p:txBody>
          </p:sp>
          <p:sp>
            <p:nvSpPr>
              <p:cNvPr id="2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风险识别的方法</a:t>
                </a:r>
                <a:endParaRPr/>
              </a:p>
            </p:txBody>
          </p:sp>
          <p:sp>
            <p:nvSpPr>
              <p:cNvPr id="2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：通过分析历史数据，发现潜在的风险模式和趋势。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：利用领域专家的知识和经验，识别潜在风险。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：通过调查市场需求、竞争对手等信息，了解市场风险。</a:t>
                </a:r>
                <a:endParaRPr/>
              </a:p>
            </p:txBody>
          </p:sp>
          <p:sp>
            <p:nvSpPr>
              <p:cNvPr id="2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风险评估的常用方法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组合 23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组合 23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定量评估方法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：通过概率分布来描述风险发生的可能性。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风险损失分布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：通过损失分布来描述风险发生后的潜在损失。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组合 24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定性评估方法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德尔菲法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：通过专家意见进行风险定性评估。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层次分析法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：通过构建层次结构模型，进行风险定性评估。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风险矩阵在风险评估中的应用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组合 2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组合 25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风险矩阵的定义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图形化工具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，用于评估多个风险因素的影响和可能性。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风险矩阵的应用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通过风险矩阵，可以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直观地比较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不同风险的大小，为决策者提供依据。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风险矩阵可以帮助组织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优先处理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高风险因素，提高风险管理效率。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风险防控措施与策略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风险预防策略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建立健全风险管理制度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：明确风险管理职责、流程和工具，提高风险管理水平。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：提高员工的风险意识和应对能力，降低操作风险。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风险控制策略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：通过多样化的投资组合，降低单一风险的影响。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风险对冲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：通过购买保险等金融工具，对冲潜在风险。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风险预防与控制的策略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https://d.book118.com/338003044120006036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风险管理(ccaa继续教育)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2024-09-16T05:53:34.125</cp:lastPrinted>
  <dcterms:created xsi:type="dcterms:W3CDTF">2024-09-15T21:53:34Z</dcterms:created>
  <dcterms:modified xsi:type="dcterms:W3CDTF">2024-09-15T21:53:36Z</dcterms:modified>
</cp:coreProperties>
</file>