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F5E04B-CB66-4E94-81FF-73C4ADCEA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ED53D-D5DA-4108-8D90-47CF9F3B3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84FDA-CAE4-478A-A23C-EC2FE0335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2E023F-2DE7-4907-B366-09A727E5F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12414B-B3F6-4986-A167-D7C76CB93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AC3B71-195D-47C2-9BA9-1A20CC58A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1B901A-E371-43A4-BB69-5AA3ED866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C03414-6DB8-491D-A688-2C03EEB89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CB927C-E419-4C84-8774-C3B73FCBC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003E56-ABFC-40CB-BC59-C95DBB40C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B9053-4D71-42CF-8B2D-4A9547282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03123142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导向识别系统的构成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导向识别系统的功能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导向识别系统的应用场景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导向识别系统的未来发展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578" b="135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导向识别系统是一种通过图形、文字、色彩等视觉元素，为人们提供方向指引和信息识别的标识系统。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导向识别系统具有直观、易识别、信息量大、导向性强等特点，能够有效地帮助人们快速找到目的地，提高空间使用效率和便利性。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导向识别系统能够清晰地指示各个功能区域的位置，使人们能够快速找到目的地，减少在空间中迷失的可能性，提高空间使用效率。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提高空间使用效率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导向识别系统能够提供明确的指示和信息，帮助人们快速了解周围环境，避免走错方向或进入危险区域，提高安全性和便利性。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提高安全性和便利性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导向识别系统作为城市形象的重要组成部分，能够展示城市的特色和文化内涵，提升城市形象和品牌价值。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提升城市形象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导向识别系统最早起源于欧洲，主要用于教堂、宫殿等建筑内部的导向标识。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随着城市化进程的加速和公共交通的普及，导向识别系统逐渐发展成为一种重要的公共设施，广泛应用于车站、机场、商场等公共场所。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现代导向识别系统不断融入新技术和创新理念，如触摸屏、AR技术等，使得导向识别系统更加智能化、个性化、人性化。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导向识别系统的构成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简洁明了、易于识别、符合规范、统一风格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标识设计的原则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文字、图形、色彩、材质等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标识设计的要素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需求分析、设计构思、制作原型、反馈修改、定稿制作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标识设计的步骤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电子显示屏、触摸屏、纸质宣传册等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0811" r="3081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信息发布的方式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导向信息、服务信息、广告信息等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信息发布的内容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定时发布、实时发布、按需发布等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信息发布的频率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信息发布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导向标识的种类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指示标识、提示标识、禁止标识等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导向标识的设置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根据场所特点、人流方向、空间布局等因素进行设置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导向标识的维护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定期检查、及时修复、保持清晰可见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导向标识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50" r="166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提供场所的整体布局、帮助用户了解空间关系等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地图标识的作用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纸质地图、电子地图、立体地图等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地图标识的种类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根据场所变化、道路调整等因素进行更新维护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地图标识的更新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地图标识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优先选择可回收利用的材料，减少对环境的污染。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根据使用场所的环境特点选择合适的材质，如金属、塑料、木材等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注重细节处理，如雕刻、烤漆、电镀等工艺，提高标识的美观度和耐久性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导向标识的材质与工艺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导向识别系统的功能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导向功能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导向功能通常包括地图、路标、指示牌等元素，这些元素应清晰、简洁、易于理解，以便人们能够快速准确地获取所需信息。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导向功能是指通过导向识别系统，为人们提供方向指引和路线指示，帮助人们快速找到目的地。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识别功能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识别功能是指通过导向识别系统，帮助人们识别不同的地点、设施和区域。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识别功能通常包括名称、标志、符号等元素，这些元素应具有独特性和辨识度，以便人们能够轻松地识别出不同的地点和设施。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https://d.book118.com/338003123142006023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2024-08-30T18:45:41.229</cp:lastPrinted>
  <dcterms:created xsi:type="dcterms:W3CDTF">2024-08-30T10:45:41Z</dcterms:created>
  <dcterms:modified xsi:type="dcterms:W3CDTF">2024-08-30T10:45:43Z</dcterms:modified>
</cp:coreProperties>
</file>