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9897E-3E30-45E3-8B90-75E64509B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7EC58-EE79-414B-B0F0-A14811A58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0F31F-F3D6-479A-93C1-A819ACE83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02DAB2-AD30-4414-962D-78E23EB00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97A5E0-5EA4-494F-8EC4-B2BB41180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A72222-3999-4D59-948A-7A3BA654B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981D5E-EAE1-4ECC-A136-D6D680FAE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81696B-8AC4-494F-A16C-E7E6D0B35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C9749F-28E2-4A6E-9780-E15BD5492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C3EBB-5AD6-463E-BFEC-4F95467C3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5B75C-578C-434F-8739-18A5927F4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0506010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中国网络营销发展历程与概念分析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中国网络营销发展历程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网络营销概念及特点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中国网络营销现状分析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网络营销策略及实践案例分析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未来发展趋势预测与挑战分析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通过对网络营销的深入研究，预测其未来发展趋势，为企业和个人提供前瞻性指导。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分析中国网络营销的发展历程，了解其历史渊源及现状特点。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探讨网络营销的概念、特点、优势以及挑战，为企业制定营销策略提供参考。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583" r="285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包括起源、发展、现状和未来趋势等方面。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中国网络营销的发展历程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阐述网络营销的定义、特点、优势以及挑战等。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网络营销的概念和特点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介绍不同行业和企业在网络营销方面的成功案例和经验教训。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网络营销的实践应用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探讨网络营销的未来发展趋势和前景，以及企业和个人应如何应对和把握机遇。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网络营销的未来展望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中国网络营销发展历程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互联网基础设施建设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20世纪90年代，中国互联网开始起步，基础设施建设如雨后春笋般涌现，为网络营销的兴起提供了必要的条件。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电子邮件营销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电子邮件成为网络营销的最初手段，企业通过发送电子邮件广告进行产品推广和品牌宣传。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门户网站广告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新浪、搜狐等门户网站开始提供广告服务，标志着中国网络营销的初步形成。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起步阶段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随着百度等搜索引擎的兴起，搜索引擎优化（SEO）和搜索引擎广告（SEM）成为网络营销的重要手段。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搜索引擎营销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微博、微信等社交媒体的普及，使得社交媒体营销成为网络营销的新趋势。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淘宝、京东等电商平台的快速发展，为网络营销提供了更广阔的空间和更多的可能性。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电商平台的崛起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大数据与精准营销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随着互联网技术的发展，大数据分析和用户画像技术使得网络营销更加精准和个性化。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优质内容成为网络营销的核心，企业通过创作有价值的内容来吸引和留住用户。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多渠道整合营销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企业将不同的网络营销手段整合在一起，形成多渠道、全方位的营销策略，以提高营销效果。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成熟阶段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网络营销概念及特点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63" r="26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网络营销（Online Marketing）是指利用互联网技术和平台，通过在线活动、电子媒体和数字化手段，对产品、服务或品牌进行推广、宣传和销售的一种营销方式。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它涵盖了多个方面，如搜索引擎优化（SEO）、社交媒体营销（SMM）、电子邮件营销（Email Marketing）、内容营销（Content Marketing）等。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网络营销定义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53" r="2175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24" r="12524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跨时空性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网络营销强调与消费者的双向沟通，能够及时获取消费者反馈并作出调整。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网络营销能够根据消费者需求和行为特征，提供个性化的产品和服务。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网络营销不受地域和时间限制，可以全天候、全球范围内进行。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网络营销通过数据分析和挖掘，能够更精准地定位目标受众，提高营销效果。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传播媒介不同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传统营销主要依赖电视、广播、报纸等传统媒体，而网络营销则主要依赖互联网和社交媒体等新媒体。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营销成本不同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传统营销成本较高，包括广告制作和媒体投放等费用，而网络营销成本相对较低，且能够精准投放，提高投资回报率。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传播方式不同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传统营销通常是单向传播，而网络营销则是双向互动传播，强调与消费者的沟通和交流。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营销效果不同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传统营销效果难以精确衡量，而网络营销则可以通过数据分析和挖掘，实时监测和调整营销策略，提高营销效果。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网络营销与传统营销比较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https://d.book118.com/338005060101006043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2024-09-23T06:04:41.702</cp:lastPrinted>
  <dcterms:created xsi:type="dcterms:W3CDTF">2024-09-22T22:04:41Z</dcterms:created>
  <dcterms:modified xsi:type="dcterms:W3CDTF">2024-09-22T22:04:43Z</dcterms:modified>
</cp:coreProperties>
</file>