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238C2-21AB-4931-8C96-0CCEE13D5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100B0-CE63-418A-AC3A-4CB8126FB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5416F-1E1F-4B82-BA27-6CEB714BF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3F6E9-A378-4C73-A89C-592C43A28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7DB76C-9CC4-4032-B647-1E93AD591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715E77-A69F-4927-8686-5C6F4B5CB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1B5476-549A-49DC-80F1-0D92215F0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C271D-9425-4FF5-AD78-0FB2D0C57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11340-52B3-424A-A1F9-032C32BC8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70362-8AC8-4E86-9947-8A025749C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31D8C-4B95-4897-BA64-E1A454070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ags" Target="../tags/tag150.xml" /><Relationship Id="rId29" Type="http://schemas.openxmlformats.org/officeDocument/2006/relationships/tags" Target="../tags/tag151.xml" /><Relationship Id="rId3" Type="http://schemas.openxmlformats.org/officeDocument/2006/relationships/tags" Target="../tags/tag125.xml" /><Relationship Id="rId30" Type="http://schemas.openxmlformats.org/officeDocument/2006/relationships/tags" Target="../tags/tag152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06017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《小说答题技巧》PPT课件</a:t>
            </a:r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小说答题技巧概述</a:t>
            </a: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小说情节结构分析</a:t>
            </a: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小说语言艺术鉴赏</a:t>
            </a: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小说人物形象分析</a:t>
            </a: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小说主题思想解读</a:t>
            </a: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小说答题技巧总结与运用</a:t>
            </a: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小说答题技巧概述</a:t>
            </a:r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小说答题技巧的重要性</a:t>
            </a:r>
          </a:p>
        </p:txBody>
      </p:sp>
      <p:sp>
        <p:nvSpPr>
          <p:cNvPr id="1048970" name="正文"/>
          <p:cNvSpPr txBox="1"/>
          <p:nvPr>
            <p:custDataLst>
              <p:tags r:id="rId2"/>
            </p:custDataLst>
          </p:nvPr>
        </p:nvSpPr>
        <p:spPr>
          <a:xfrm>
            <a:off x="2852860" y="1965699"/>
            <a:ext cx="6485613" cy="59174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</a:p>
        </p:txBody>
      </p:sp>
      <p:sp>
        <p:nvSpPr>
          <p:cNvPr id="1048972" name="标题"/>
          <p:cNvSpPr txBox="1"/>
          <p:nvPr>
            <p:custDataLst>
              <p:tags r:id="rId3"/>
            </p:custDataLst>
          </p:nvPr>
        </p:nvSpPr>
        <p:spPr>
          <a:xfrm>
            <a:off x="2853527" y="1460500"/>
            <a:ext cx="6485613" cy="44083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提升阅读理解能力：掌握小说答题技巧有助于提高阅读理解能力，更好地理解小说内容。 </a:t>
            </a:r>
          </a:p>
        </p:txBody>
      </p:sp>
      <p:sp>
        <p:nvSpPr>
          <p:cNvPr id="1048974" name="标题"/>
          <p:cNvSpPr txBox="1"/>
          <p:nvPr>
            <p:custDataLst>
              <p:tags r:id="rId4"/>
            </p:custDataLst>
          </p:nvPr>
        </p:nvSpPr>
        <p:spPr>
          <a:xfrm>
            <a:off x="2853527" y="5080873"/>
            <a:ext cx="6485613" cy="44083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促进思维发展：小说答题技巧的训练有助于促进思维的发展，提高分析和解决问题的能力。</a:t>
            </a:r>
          </a:p>
        </p:txBody>
      </p:sp>
      <p:sp>
        <p:nvSpPr>
          <p:cNvPr id="1048976" name="正文"/>
          <p:cNvSpPr txBox="1"/>
          <p:nvPr>
            <p:custDataLst>
              <p:tags r:id="rId5"/>
            </p:custDataLst>
          </p:nvPr>
        </p:nvSpPr>
        <p:spPr>
          <a:xfrm>
            <a:off x="2853527" y="5586072"/>
            <a:ext cx="6485613" cy="59174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</a:p>
        </p:txBody>
      </p:sp>
      <p:sp>
        <p:nvSpPr>
          <p:cNvPr id="1048978" name="正文"/>
          <p:cNvSpPr txBox="1"/>
          <p:nvPr>
            <p:custDataLst>
              <p:tags r:id="rId6"/>
            </p:custDataLst>
          </p:nvPr>
        </p:nvSpPr>
        <p:spPr>
          <a:xfrm>
            <a:off x="2853527" y="3172046"/>
            <a:ext cx="6485613" cy="59174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</a:p>
        </p:txBody>
      </p:sp>
      <p:sp>
        <p:nvSpPr>
          <p:cNvPr id="1048980" name="标题"/>
          <p:cNvSpPr txBox="1"/>
          <p:nvPr>
            <p:custDataLst>
              <p:tags r:id="rId7"/>
            </p:custDataLst>
          </p:nvPr>
        </p:nvSpPr>
        <p:spPr>
          <a:xfrm>
            <a:off x="2854193" y="2667513"/>
            <a:ext cx="6485613" cy="44083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提高应试能力：在考试中，掌握小说答题技巧能够提高应试能力，取得更好的成绩。 </a:t>
            </a:r>
          </a:p>
        </p:txBody>
      </p:sp>
      <p:sp>
        <p:nvSpPr>
          <p:cNvPr id="1048982" name="标题"/>
          <p:cNvSpPr txBox="1"/>
          <p:nvPr>
            <p:custDataLst>
              <p:tags r:id="rId8"/>
            </p:custDataLst>
          </p:nvPr>
        </p:nvSpPr>
        <p:spPr>
          <a:xfrm>
            <a:off x="2854193" y="3873860"/>
            <a:ext cx="6485613" cy="44083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增强文学素养：通过学习和实践小说答题技巧，可以增强文学素养，提高对文学作品的欣赏水平。 </a:t>
            </a:r>
          </a:p>
        </p:txBody>
      </p:sp>
      <p:sp>
        <p:nvSpPr>
          <p:cNvPr id="1048984" name="正文"/>
          <p:cNvSpPr txBox="1"/>
          <p:nvPr>
            <p:custDataLst>
              <p:tags r:id="rId9"/>
            </p:custDataLst>
          </p:nvPr>
        </p:nvSpPr>
        <p:spPr>
          <a:xfrm>
            <a:off x="2853527" y="4379059"/>
            <a:ext cx="6485613" cy="59174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小说答题技巧的分类</a:t>
            </a:r>
          </a:p>
        </p:txBody>
      </p:sp>
      <p:sp>
        <p:nvSpPr>
          <p:cNvPr id="10490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4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人物形象类题目答题技巧</a:t>
            </a:r>
          </a:p>
        </p:txBody>
      </p:sp>
      <p:sp>
        <p:nvSpPr>
          <p:cNvPr id="10490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故事情节类题目答题技巧</a:t>
            </a:r>
          </a:p>
        </p:txBody>
      </p:sp>
      <p:sp>
        <p:nvSpPr>
          <p:cNvPr id="10490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6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环境描写类题目答题技巧</a:t>
            </a:r>
          </a:p>
        </p:txBody>
      </p:sp>
      <p:sp>
        <p:nvSpPr>
          <p:cNvPr id="1049038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主题思想类题目答题技巧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小说人物形象分析</a:t>
            </a:r>
          </a:p>
        </p:txBody>
      </p:sp>
      <p:sp>
        <p:nvSpPr>
          <p:cNvPr id="10490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人物形象塑造方法</a:t>
            </a:r>
          </a:p>
        </p:txBody>
      </p:sp>
      <p:sp>
        <p:nvSpPr>
          <p:cNvPr id="1049154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正面描写：通过外貌、语言、动作等描写手法，直接刻画人物形象</a:t>
            </a:r>
          </a:p>
        </p:txBody>
      </p:sp>
      <p:sp>
        <p:nvSpPr>
          <p:cNvPr id="1049192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情节塑造：通过情节的发展，逐渐展现人物形象的性格特点和命运走向</a:t>
            </a:r>
          </a:p>
        </p:txBody>
      </p:sp>
      <p:sp>
        <p:nvSpPr>
          <p:cNvPr id="1049194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对比手法：通过对比不同人物形象，突出主要人物形象的特点</a:t>
            </a:r>
          </a:p>
        </p:txBody>
      </p:sp>
      <p:sp>
        <p:nvSpPr>
          <p:cNvPr id="1049196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侧面描写：通过环境、其他人物等描写手法，间接表现人物形象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人物性格特点分析</a:t>
            </a:r>
          </a:p>
        </p:txBody>
      </p:sp>
      <p:sp>
        <p:nvSpPr>
          <p:cNvPr id="10492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6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正面形象的性格特点</a:t>
            </a:r>
          </a:p>
        </p:txBody>
      </p:sp>
      <p:sp>
        <p:nvSpPr>
          <p:cNvPr id="10492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反面形象的性格特点</a:t>
            </a:r>
          </a:p>
        </p:txBody>
      </p:sp>
      <p:sp>
        <p:nvSpPr>
          <p:cNvPr id="10492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8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小说中主要人物的性格特点</a:t>
            </a:r>
          </a:p>
        </p:txBody>
      </p:sp>
      <p:sp>
        <p:nvSpPr>
          <p:cNvPr id="1049250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小说中次要人物的性格特点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人物形象在情节中的作用</a:t>
            </a:r>
          </a:p>
        </p:txBody>
      </p:sp>
      <p:sp>
        <p:nvSpPr>
          <p:cNvPr id="1049294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读者感受：人物形象能够引起读者的共鸣，增强读者的阅读体验。</a:t>
            </a:r>
          </a:p>
        </p:txBody>
      </p:sp>
      <p:sp>
        <p:nvSpPr>
          <p:cNvPr id="1049302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情节发展：人物形象是情节发展的关键，通过人物形象的变化推动情节发展。</a:t>
            </a:r>
          </a:p>
        </p:txBody>
      </p:sp>
      <p:sp>
        <p:nvSpPr>
          <p:cNvPr id="1049310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主题表达：人物形象是主题表达的重要手段，通过人物形象的塑造来反映主题。</a:t>
            </a:r>
          </a:p>
        </p:txBody>
      </p:sp>
      <p:sp>
        <p:nvSpPr>
          <p:cNvPr id="1049318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艺术效果：人物形象的塑造能够增强小说的艺术效果，使小说更加生动有趣。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小说情节结构分析</a:t>
            </a:r>
          </a:p>
        </p:txBody>
      </p:sp>
      <p:sp>
        <p:nvSpPr>
          <p:cNvPr id="10493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情节结构类型及特点</a:t>
            </a:r>
          </a:p>
        </p:txBody>
      </p:sp>
      <p:sp>
        <p:nvSpPr>
          <p:cNvPr id="1049434" name="矩形 3"/>
          <p:cNvSpPr/>
          <p:nvPr>
            <p:custDataLst>
              <p:tags r:id="rId2"/>
            </p:custDataLst>
          </p:nvPr>
        </p:nvSpPr>
        <p:spPr>
          <a:xfrm>
            <a:off x="1187449" y="1811024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13"/>
          <p:cNvSpPr/>
          <p:nvPr>
            <p:custDataLst>
              <p:tags r:id="rId3"/>
            </p:custDataLst>
          </p:nvPr>
        </p:nvSpPr>
        <p:spPr>
          <a:xfrm>
            <a:off x="838200" y="1811024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4"/>
          <p:cNvSpPr txBox="1"/>
          <p:nvPr>
            <p:custDataLst>
              <p:tags r:id="rId4"/>
            </p:custDataLst>
          </p:nvPr>
        </p:nvSpPr>
        <p:spPr>
          <a:xfrm>
            <a:off x="1367608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顺叙型：按照时间顺序或事件发展顺序展开情节</a:t>
            </a:r>
          </a:p>
        </p:txBody>
      </p:sp>
      <p:sp>
        <p:nvSpPr>
          <p:cNvPr id="1049440" name="矩形 39"/>
          <p:cNvSpPr/>
          <p:nvPr>
            <p:custDataLst>
              <p:tags r:id="rId5"/>
            </p:custDataLst>
          </p:nvPr>
        </p:nvSpPr>
        <p:spPr>
          <a:xfrm>
            <a:off x="1187449" y="3224008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5"/>
          <p:cNvSpPr/>
          <p:nvPr>
            <p:custDataLst>
              <p:tags r:id="rId6"/>
            </p:custDataLst>
          </p:nvPr>
        </p:nvSpPr>
        <p:spPr>
          <a:xfrm>
            <a:off x="838200" y="3224008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倒叙型：先交代结局或关键情节，再倒退回事件起点</a:t>
            </a:r>
          </a:p>
        </p:txBody>
      </p:sp>
      <p:sp>
        <p:nvSpPr>
          <p:cNvPr id="1049446" name="矩形 12"/>
          <p:cNvSpPr/>
          <p:nvPr>
            <p:custDataLst>
              <p:tags r:id="rId8"/>
            </p:custDataLst>
          </p:nvPr>
        </p:nvSpPr>
        <p:spPr>
          <a:xfrm>
            <a:off x="1187449" y="4636992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17"/>
          <p:cNvSpPr/>
          <p:nvPr>
            <p:custDataLst>
              <p:tags r:id="rId9"/>
            </p:custDataLst>
          </p:nvPr>
        </p:nvSpPr>
        <p:spPr>
          <a:xfrm>
            <a:off x="838200" y="4636992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7396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插叙型：在顺叙过程中插入其他相关情节，丰富故事内容</a:t>
            </a:r>
          </a:p>
        </p:txBody>
      </p:sp>
      <p:sp>
        <p:nvSpPr>
          <p:cNvPr id="1049452" name="矩形 49"/>
          <p:cNvSpPr/>
          <p:nvPr>
            <p:custDataLst>
              <p:tags r:id="rId11"/>
            </p:custDataLst>
          </p:nvPr>
        </p:nvSpPr>
        <p:spPr>
          <a:xfrm>
            <a:off x="6638935" y="1811024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26"/>
          <p:cNvSpPr/>
          <p:nvPr>
            <p:custDataLst>
              <p:tags r:id="rId12"/>
            </p:custDataLst>
          </p:nvPr>
        </p:nvSpPr>
        <p:spPr>
          <a:xfrm>
            <a:off x="6289686" y="1811024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对比型：通过对比不同情节或场景，突出主题或人物形象</a:t>
            </a:r>
          </a:p>
        </p:txBody>
      </p:sp>
      <p:sp>
        <p:nvSpPr>
          <p:cNvPr id="1049458" name="矩形 64"/>
          <p:cNvSpPr/>
          <p:nvPr>
            <p:custDataLst>
              <p:tags r:id="rId14"/>
            </p:custDataLst>
          </p:nvPr>
        </p:nvSpPr>
        <p:spPr>
          <a:xfrm>
            <a:off x="6638935" y="3224008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65"/>
          <p:cNvSpPr/>
          <p:nvPr>
            <p:custDataLst>
              <p:tags r:id="rId15"/>
            </p:custDataLst>
          </p:nvPr>
        </p:nvSpPr>
        <p:spPr>
          <a:xfrm>
            <a:off x="6289686" y="3224008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悬念型：设置悬念，引发读者好奇心，推动情节发展</a:t>
            </a:r>
          </a:p>
        </p:txBody>
      </p:sp>
      <p:sp>
        <p:nvSpPr>
          <p:cNvPr id="1049464" name="矩形 67"/>
          <p:cNvSpPr/>
          <p:nvPr>
            <p:custDataLst>
              <p:tags r:id="rId17"/>
            </p:custDataLst>
          </p:nvPr>
        </p:nvSpPr>
        <p:spPr>
          <a:xfrm>
            <a:off x="6638935" y="4636992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68"/>
          <p:cNvSpPr/>
          <p:nvPr>
            <p:custDataLst>
              <p:tags r:id="rId18"/>
            </p:custDataLst>
          </p:nvPr>
        </p:nvSpPr>
        <p:spPr>
          <a:xfrm>
            <a:off x="6289686" y="4636992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7396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伏笔型：在情节发展中埋下伏笔，为后续情节发展做铺垫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情节发展线索及作用</a:t>
            </a:r>
          </a:p>
        </p:txBody>
      </p:sp>
      <p:sp>
        <p:nvSpPr>
          <p:cNvPr id="1049506" name="矩形 5"/>
          <p:cNvSpPr/>
          <p:nvPr>
            <p:custDataLst>
              <p:tags r:id="rId2"/>
            </p:custDataLst>
          </p:nvPr>
        </p:nvSpPr>
        <p:spPr>
          <a:xfrm>
            <a:off x="1121868" y="1469508"/>
            <a:ext cx="4655650" cy="470875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8" name="矩形 10"/>
          <p:cNvSpPr/>
          <p:nvPr>
            <p:custDataLst>
              <p:tags r:id="rId3"/>
            </p:custDataLst>
          </p:nvPr>
        </p:nvSpPr>
        <p:spPr>
          <a:xfrm>
            <a:off x="1758835" y="1460500"/>
            <a:ext cx="955913" cy="49565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0" name="TextBox 2"/>
          <p:cNvSpPr txBox="1"/>
          <p:nvPr>
            <p:custDataLst>
              <p:tags r:id="rId4"/>
            </p:custDataLst>
          </p:nvPr>
        </p:nvSpPr>
        <p:spPr>
          <a:xfrm>
            <a:off x="1400460" y="2764030"/>
            <a:ext cx="4098624" cy="248655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情节发展线索：明线、暗线、伏笔、悬念等</a:t>
            </a:r>
          </a:p>
        </p:txBody>
      </p:sp>
      <p:sp>
        <p:nvSpPr>
          <p:cNvPr id="1049512" name="矩形 6"/>
          <p:cNvSpPr/>
          <p:nvPr>
            <p:custDataLst>
              <p:tags r:id="rId5"/>
            </p:custDataLst>
          </p:nvPr>
        </p:nvSpPr>
        <p:spPr>
          <a:xfrm>
            <a:off x="6414483" y="1469508"/>
            <a:ext cx="4655650" cy="4708756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4" name="矩形 11"/>
          <p:cNvSpPr/>
          <p:nvPr>
            <p:custDataLst>
              <p:tags r:id="rId6"/>
            </p:custDataLst>
          </p:nvPr>
        </p:nvSpPr>
        <p:spPr>
          <a:xfrm>
            <a:off x="7087481" y="1460500"/>
            <a:ext cx="955913" cy="49565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6" name="TextBox 2"/>
          <p:cNvSpPr txBox="1"/>
          <p:nvPr>
            <p:custDataLst>
              <p:tags r:id="rId7"/>
            </p:custDataLst>
          </p:nvPr>
        </p:nvSpPr>
        <p:spPr>
          <a:xfrm>
            <a:off x="6693076" y="2764030"/>
            <a:ext cx="4098624" cy="248655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情节作用：交代背景、渲染气氛、塑造人物形象、推动情节发展等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https://d.book118.com/338006017127006022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《小说答题技巧》PPT课件</vt:lpstr>
      <vt:lpstr>目录</vt:lpstr>
      <vt:lpstr>添加章节标题</vt:lpstr>
      <vt:lpstr>小说答题技巧概述</vt:lpstr>
      <vt:lpstr>小说答题技巧的重要性</vt:lpstr>
      <vt:lpstr>小说答题技巧的分类</vt:lpstr>
      <vt:lpstr>小说人物形象分析</vt:lpstr>
      <vt:lpstr>人物形象塑造方法</vt:lpstr>
      <vt:lpstr>人物性格特点分析</vt:lpstr>
      <vt:lpstr>人物形象在情节中的作用</vt:lpstr>
      <vt:lpstr>小说情节结构分析</vt:lpstr>
      <vt:lpstr>情节结构类型及特点</vt:lpstr>
      <vt:lpstr>情节发展线索及作用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2024-08-29T02:34:04.443</cp:lastPrinted>
  <dcterms:created xsi:type="dcterms:W3CDTF">2024-08-28T18:34:04Z</dcterms:created>
  <dcterms:modified xsi:type="dcterms:W3CDTF">2024-08-28T18:34:06Z</dcterms:modified>
</cp:coreProperties>
</file>