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C7B19-106C-4312-8434-0011A37C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BA3ED-D160-44A9-9804-F1EBFD67F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6BC4E-804E-4584-964D-FDB5DC55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DC8BA-82B1-48D6-ABB4-E20469F12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92ACC-1A99-4AA1-8991-58D8DBF09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24387-EF69-45FF-931E-B66FF5F7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A8C29-FF24-4B5F-9F5F-AF159624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6CED6-C293-4EA0-89BD-A3D815C3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42B9D-D942-4CA8-A262-BF077D88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13E32-EE8A-427B-A5BC-2FD76B71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74078-3BF9-414E-B15B-8A47C3B2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602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结肠癌护理PPT课件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结肠癌康复与预防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3" r="106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32" r="3693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结肠癌是发生在结肠部位的恶性肿瘤，是常见的消化道肿瘤之一。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根据发病部位、细胞类型和恶性程度，结肠癌可分为多种类型。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结肠癌的确切病因尚未完全明确，但与遗传、环境、生活习惯等多种因素有关。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高龄、男性、遗传因素、不良生活习惯（如饮食不健康、缺乏运动）等都是结肠癌发病的高危因素。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结肠癌早期症状不明显，随着病情发展可能出现腹痛、腹泻、便血、肠梗阻等症状。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结肠癌的诊断主要依靠临床表现、体格检查、实验室检查和影像学检查，确诊需要进行病理组织学检查。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67" r="40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切除肿瘤及其周围部分肠段和淋巴结，是治疗结肠癌的主要手段。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结肠癌根治术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结肠癌姑息手术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对于无法根治的晚期患者，手术目的是缓解症状，提高生活质量。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密切观察病情，定期换药，预防感染，促进伤口愈合。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通过口服或静脉注射化疗药物，杀死癌细胞，抑制肿瘤生长。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全身化疗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将化疗药物直接注入肿瘤组织或淋巴区域，提高药物浓度，增强疗效。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局部化疗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恶心、呕吐、骨髓抑制、脱发等，需注意观察并及时处理。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缩小肿瘤，降低手术难度，提高手术切除率。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术前放疗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消灭残留癌细胞，降低复发风险。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术后放疗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放射性肠炎、膀胱炎等，需注意保护正常组织。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https://d.book118.com/338006020015006032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2024-09-09T08:40:05.153</cp:lastPrinted>
  <dcterms:created xsi:type="dcterms:W3CDTF">2024-09-09T00:40:05Z</dcterms:created>
  <dcterms:modified xsi:type="dcterms:W3CDTF">2024-09-09T00:40:07Z</dcterms:modified>
</cp:coreProperties>
</file>