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8D51D-ADDA-491A-A5C0-71A28C54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2EF78-9399-4CF2-9D8B-E413E70C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D95BB-BEB0-47EC-82E0-A2B4EC672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307C7-9A39-4BA2-99B6-52289F10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C79CF-D088-4AC7-B5F5-176552F2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466C5-FAEE-48B8-956B-D260316F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993646-87A8-4B9B-A329-CB8E57FE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5516B-02A7-48F9-BEEC-BE07A4C26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031B8-3527-4742-877C-7C1F9560A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4BFE6-02C3-4630-B390-EE030E874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262FF-DA2B-4780-953D-43EA00CF8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7062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联合国和区域性国际组织课件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区域性国际组织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联合国与区域性国际组织的合作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国际组织面临的挑战和未来发展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1945年10月24日，联合国正式成立，总部位于美国纽约。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联合国的成立背景是二战结束，各国为了维护世界和平与安全，促进国际合作与发展而成立。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联合国的创始会员国为51个，目前会员国已增至193个。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3453" r="2345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联合国的成立和发展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维护国际和平与安全，发展国际间以尊重各国人民平等权利及自决原则为基础的友好关系，进行国际合作，以解决国际间经济、社会、文化和人道主义性质的问题，并促进对人权和基本自由的尊重。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各国主权平等、尊重领土完整、互不侵犯、互不干涉内政、和平解决争端、禁止使用武力等。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联合国的宗旨和原则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联合国的组织机构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安全理事会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国际法院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负责处理全球事务和问题，维护国际和平与安全。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处理国际法律争议。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联合国大会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经济及社会理事会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秘书处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由全体会员国组成，是联合国的主要审议机构。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负责处理经济和社会事务。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为联合国提供行政和实务支持。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自1948年以来，联合国已在全球部署了数十支维和部队，以维护地区和平与安全。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维和行动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联合国通过了一系列重要的人权公约，并设立了相关机构来保护和促进人权。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人权保护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联合国通过各种计划和项目，为发展中国家提供发展援助和减贫支持。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发展援助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联合国积极参与制定国际法，推动国际法的普及和发展。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国际法制定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联合国的主要活动和成就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区域性国际组织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区域性国际组织是指在一定地理区域内，由该地区国家组成的国际组织。这些组织通常是为了处理该地区共同关心的问题或事务而设立。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区域性国际组织具有地域性、政治性、经济性和文化性等特点。它们通常关注地区内的政治、经济、文化和社会发展，致力于促进地区和平与稳定，加强地区合作与交流。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区域性国际组织的定义和特点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99" r="95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如欧洲联盟、非洲联盟等，主要关注政治合作与安全事务。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政治性组织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如东南亚国家联盟、北美自由贸易区等，重点在于促进地区经济发展和贸易合作。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经济性组织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如阿拉伯国家联盟、南美洲国家联盟等，主要致力于推动地区文化交流与传承。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文化性组织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如上海合作组织、金砖国家等，涉及政治、经济、文化等多个领域，追求全面合作与发展。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综合性组织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区域性国际组织的类型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https://d.book118.com/338007062032006025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2024-09-01T18:17:27.668</cp:lastPrinted>
  <dcterms:created xsi:type="dcterms:W3CDTF">2024-09-01T10:17:27Z</dcterms:created>
  <dcterms:modified xsi:type="dcterms:W3CDTF">2024-09-01T10:17:29Z</dcterms:modified>
</cp:coreProperties>
</file>