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30B946-B1B8-4BD8-B823-C4E03B60EC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AB9D56-0F92-4B20-8EAE-551E8EC10A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5A7002-D069-4F36-97D4-363BDC20E5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B89214-12A4-4FB5-B6AD-1C95489E27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B592D7A-FE7D-4CBA-9185-54824C252E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30F2901-0882-48F0-8560-B4091D1EB3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C901A38-A93C-48EF-8DB8-9510E0BD41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4A8EEF-B9CE-421D-835A-6F723920DF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8285A0-792C-4850-9153-33D76B7473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2F2957-EDC3-42B5-BAFE-4EAE8A58B2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12750A-A4D5-4A98-9228-5203AC8194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8007134126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/>
                </a:solidFill>
                <a:latin typeface="Microsoft Yahei"/>
                <a:ea typeface="Microsoft Yahei"/>
                <a:cs typeface="Microsoft Yahei"/>
              </a:rPr>
              <a:t>进出口行业2024年营销方案分析</a:t>
            </a:r>
          </a:p>
        </p:txBody>
      </p:sp>
      <p:sp>
        <p:nvSpPr>
          <p:cNvPr id="3" name="AutoShape 3"/>
          <p:cNvSpPr/>
          <p:nvPr/>
        </p:nvSpPr>
        <p:spPr>
          <a:xfrm>
            <a:off x="3372951" y="4479967"/>
            <a:ext cx="2056587" cy="434059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/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887803" y="4487418"/>
            <a:ext cx="2077143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/>
                </a:solidFill>
                <a:latin typeface="Microsoft Yahei"/>
                <a:ea typeface="Microsoft Yahei"/>
                <a:cs typeface="Microsoft Yahei"/>
              </a:rPr>
              <a:t>2023-12-27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52425" y="345394"/>
            <a:ext cx="5497697" cy="4191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FFFFB3"/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</p:spPr>
        <p:txBody>
          <a:bodyPr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/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市场现状与趋势分析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目标市场定位与细分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产品策略与优化方向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价格策略与调整方案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渠道拓展与运营管理优化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促销策略与传播手段创新</a:t>
            </a:r>
          </a:p>
        </p:txBody>
      </p:sp>
      <p:sp>
        <p:nvSpPr>
          <p:cNvPr id="6" name="AutoShape 6"/>
          <p:cNvSpPr/>
          <p:nvPr/>
        </p:nvSpPr>
        <p:spPr>
          <a:xfrm>
            <a:off x="6340996" y="373969"/>
            <a:ext cx="5497697" cy="4191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市场现状与趋势分析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进出口行业涉及货物的进口和出口贸易，包括工业设备、农产品、能源、化工产品等多个领域。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行业定义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行业链结构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政策环境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行业链包括供应商、生产商、贸易商、物流服务商等多个环节。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政策环境对进出口行业具有重要影响，包括关税政策、贸易协定、出口管制等。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进出口行业概况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根据相关数据，进出口行业市场规模庞大，涉及多个国家和地区的贸易往来。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市场规模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随着全球化和经济一体化的深入发展，进出口行业市场规模持续增长，未来仍有较大增长空间。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增长趋势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市场规模及增长趋势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消费者需求多样化，涉及不同领域和种类的产品，包括高品质、个性化等。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多样化需求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消费者对产品品质要求较高，注重品牌、质量、安全等方面。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品质要求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消费者对价格较为敏感，追求性价比高的产品。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价格敏感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消费者需求特点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进出口行业竞争激烈，包括国际大型贸易公司、国内贸易商、电商平台等多个竞争者。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未来，进出口行业将呈现以下发展趋势：数字化和智能化发展、跨境电商的兴起、供应链金融的创新发展等。这些趋势将改变行业传统模式，提高效率和质量，促进行业持续发展。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行业竞争格局与发展趋势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目标市场定位与细分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目标市场选择依据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市场规模与增长潜力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选择具有较大市场规模和增长潜力的市场，如新兴市场或快速增长的细分市场。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竞争优势与差异化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分析自身产品或服务在目标市场中的竞争优势和差异化特点，确保能够在市场中脱颖而出。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法规与政策环境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考虑目标市场的法规和政策环境，确保合规经营并降低潜在风险。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根据产品类型将市场细分为不同领域，如工业品、消费品等，每个领域具有不同的市场需求和竞争特点。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按产品类型划分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根据客户的不同需求将市场细分为不同群体，如高端客户、中低端客户等，每个群体对产品的品质和服务要求不同。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按客户需求划分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根据地域将市场细分为不同地区，如国内市场、国际市场等，每个地区的市场规模、文化背景和消费习惯存在差异。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按地域划分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细分市场划分及特点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客户画像建立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根据调研结果，建立目标客户画像，包括客户的基本信息、需求特点、购买行为等。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客户需求调研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通过市场调研和数据分析，深入了解目标客户的需求、偏好和消费习惯。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需求变化趋势预测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分析客户需求的变化趋势，预测未来可能的需求变化，为产品升级和营销策略调整提供依据。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目标客户需求分析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根据目标市场和细分市场的特点，明确产品的定位，包括产品的品质、功能、价格等。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产品定位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塑造独特的品牌形象，提升品牌知名度和美誉度，增强客户对品牌的认同感和忠诚度。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品牌定位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提供优质的售前、售中和售后服务，满足客户对服务的需求和期望，提升客户满意度和忠诚度。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服务定位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市场定位策略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产品策略与优化方向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产品竞争力分析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通过对现有产品的竞争力进行分析，可以了解产品在市场中的地位和优势，以及存在的不足和需要改进的地方。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客户反馈与市场需求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收集客户反馈和市场需求信息，可以更加准确地了解产品的优缺点和市场需求变化，为产品优化提供依据。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产品种类与特点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目前进出口行业的产品种类繁多，包括工业设备、原材料、日用品等，不同种类的产品具有不同的特点和市场需求。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现有产品梳理及评价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个性化定制服务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提供个性化定制服务，满足客户多样化的需求，提高产品的差异化和市场竞争力。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市场趋势分析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通过对市场趋势的分析，可以预测未来市场的需求和发展方向，为新产品的开发提供指导。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技术创新与应用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关注技术创新和应用，将先进的技术引入到新产品中，提高产品的技术含量和附加值。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新产品开发建议及规划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根据市场需求和企业战略，对现有产品线进行规划，确定需要保留、改进或淘汰的产品。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产品线规划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通过调整产品组合，实现产品的互补和协同作用，提高整体产品的竞争力和市场占有率。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产品组合优化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加强对产品生命周期的管理，及时进行产品的更新和换代，保持产品的活力和市场竞争力。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产品生命周期管理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产品线优化调整方案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https://d.book118.com/338007134126006026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108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2024-09-04T07:59:11.092</cp:lastPrinted>
  <dcterms:created xsi:type="dcterms:W3CDTF">2024-09-03T23:59:11Z</dcterms:created>
  <dcterms:modified xsi:type="dcterms:W3CDTF">2024-09-03T23:59:13Z</dcterms:modified>
</cp:coreProperties>
</file>