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3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9066F-C4C0-4F3F-97AE-1200914CC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463C-5CD0-4737-B5C2-240A879E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25871-C5D3-4132-9A91-7161315D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55F2F-E689-4FDA-9951-08B24717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C9958-9AE4-4BCF-A155-7F69EE825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9BEB9-FE56-4D23-B72C-4C5B964E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E5FE2-73D6-4ACB-91B9-4D36B36E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588FA-DC5C-4381-84B4-F6A37407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73251-8F9D-48D0-A5B8-BFD396A5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246E-E94D-4B34-8143-D5CCBB66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F44CC-126E-4570-B64A-0220FD1F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27" r:id="rId2"/>
    <p:sldLayoutId id="2147484928" r:id="rId3"/>
    <p:sldLayoutId id="2147484929" r:id="rId4"/>
    <p:sldLayoutId id="2147484930" r:id="rId5"/>
    <p:sldLayoutId id="2147484931" r:id="rId6"/>
    <p:sldLayoutId id="2147484932" r:id="rId7"/>
    <p:sldLayoutId id="2147484933" r:id="rId8"/>
    <p:sldLayoutId id="2147484934" r:id="rId9"/>
    <p:sldLayoutId id="2147484935" r:id="rId10"/>
    <p:sldLayoutId id="214748493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7142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融资轮次与估值逻辑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融资轮次概述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融资轮次与估值的关系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各融资轮次的特征与估值逻辑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融资轮次与公司发展的关系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融资轮次与投资者的关系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https://d.book118.com/338007142044006032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融资轮次与估值逻辑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2024-09-09T16:52:55.598</cp:lastPrinted>
  <dcterms:created xsi:type="dcterms:W3CDTF">2024-09-09T08:52:55Z</dcterms:created>
  <dcterms:modified xsi:type="dcterms:W3CDTF">2024-09-09T08:52:57Z</dcterms:modified>
</cp:coreProperties>
</file>