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9AD33E-0EA4-4062-BC13-96D6D7A228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C13C36-AF61-4809-BD00-1F1E32472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A68D36-AB2E-4110-B6F2-54CE54F120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8A5A58-C55E-45A7-A334-FF8A8AAEA0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D744D7-3C25-4469-9CFC-84926D68EF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74BE7C-1BF0-45C5-A0B6-603E84F56F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8F872D-7ACA-4712-8BB5-F42557C92E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8EC8DB-2001-4AFB-9E93-2AB1A64E75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BCAD62-1094-4B8B-AEC4-9FFE2F3F1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C80B05-EEB3-4D47-A664-1EEF7B3C0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A3D3D0-D69E-4291-BE02-1A62446E0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01000607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危化品特种作业人员安全操作的安全签订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危化品特种作业概述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安全协议签订流程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安全协议内容解读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安全协议的执行与监管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1833" r="118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通过签订安全协议，明确作业人员的安全职责和操作规范，确保他们在工作中能够严格遵守安全规定，防止事故的发生。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保障危化品特种作业人员安全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危化品特种作业涉及高风险领域，一旦发生事故往往造成严重后果。签订安全协议有助于企业加强安全管理，降低事故风险，保障生产安全。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促进企业安全生产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保障作业人员权益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安全协议中应包含对作业人员权益的保障条款，如提供必要的劳动保护措施、定期进行健康检查等，确保作业人员在工作中得到充分的保护。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明确安全责任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通过签订安全协议，明确企业和作业人员各自的安全责任，确保在发生安全事故时能够迅速找到责任人并进行处理。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规范作业行为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安全协议中包含了详细的操作规范和流程，要求作业人员必须按照规范进行操作，从而避免由于操作不当引发的事故。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提高安全意识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签订安全协议的过程本身就是对作业人员进行安全教育的一个环节，有助于提高他们的安全意识和风险防范能力。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签订安全协议的重要性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危化品特种作业概述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指具有易燃、易爆、有毒、有害和放射性等物质，在运输装卸、生产储存、使用及废弃处理过程中，容易造成人员伤亡和财产损毁而需要特别防护的化学品。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根据危险化学品的性质，可分为爆炸品、压缩气体和液化气体、易燃液体、易燃固体、自燃物品和遇湿易燃物品、氧化剂和有机过氧化物、毒害品和感染性物品、放射性物品、腐蚀品等。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危化品的定义与分类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5621" r="562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严格遵守安全生产规章制度和操作规程，服从管理，正确佩戴和使用劳动防护用品，接受安全生产教育和培训，掌握本职工作所需的安全生产知识，提高安全生产技能，增强事故预防和应急处理能力。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特种作业人员必须经专门的安全技术培训并考核合格，取得《中华人民共和国特种作业操作证》后，方可上岗作业。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特种作业人员的职责与要求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严格遵守安全操作规程，按照规定的程序和要求进行作业，不得违章操作。在作业过程中，要时刻注意周围环境的变化，发现异常情况及时采取措施，确保自身和他人的安全。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安全操作规范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危险化学品的特性和作业要求，制定相应的安全操作标准。例如，对于易燃易爆化学品的操作，应严格控制温度和压力等参数，避免发生燃烧或爆炸事故。对于有毒有害化学品的操作，应采取有效的防护措施，避免人员中毒或受到其他伤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安全操作标准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安全操作规范与标准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安全协议签订流程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717" r="3171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提供安全的工作环境，制定并执行安全规章制度，对特种作业人员进行安全教育和培训。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用工单位责任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遵守安全规章制度，正确使用防护用品，接受安全教育和培训，及时报告事故隐患。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特种作业人员责任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明确双方责任与义务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380" b="838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按照危化品的性质分类、分库、分区存放，保持通风良好，设置明显的安全警示标志。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严格遵守特种作业的操作规程，正确使用特种设备和工具，确保作业过程中的安全。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确定安全操作规范与标准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特种作业操作标准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危化品存储规范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签订安全协议并加盖公章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协议内容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明确双方的责任与义务、安全操作规范与标准、违约责任等条款。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协议签订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双方代表在协议上签字并加盖公章，以示郑重和认可。协议一式两份，双方各执一份。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https://d.book118.com/338010006075006035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2024-09-14T10:22:38.956</cp:lastPrinted>
  <dcterms:created xsi:type="dcterms:W3CDTF">2024-09-14T02:22:38Z</dcterms:created>
  <dcterms:modified xsi:type="dcterms:W3CDTF">2024-09-14T02:22:41Z</dcterms:modified>
</cp:coreProperties>
</file>