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0F345-2B6D-4708-8061-85589CEE7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27D21-5CA7-40C3-BB44-690679F58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46834-E672-4911-BE2B-103D2401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90BFC-906B-4C71-AF5A-B89EC3036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E968E-D4D3-43D7-BC89-ED7CEB70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D8CAC-F7A3-4F3E-8AE0-7CFB97DD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F5173-46CE-4F87-A7BF-ECBD4E3D2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335D1-7152-48C3-B384-04E45488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7CCBD-B680-43D2-BBCE-90FC0261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15294-6F8D-4D89-B86E-8730D3EC4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9D3F3-2737-45EC-A882-CB7A3B01C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0131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皮肤科常见病及治疗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常见皮肤病类型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皮肤病治疗方法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常见皮肤病类型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湿疹是一种常见的皮肤炎症，通常表现为皮肤发红、肿胀、瘙痒和出水泡等症状。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湿疹的病因可能与过敏、环境因素、遗传等有关。治疗湿疹的方法包括药物治疗、光疗和避免过敏原等。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荨麻疹是一种常见的皮肤炎症，通常表现为突发的红色或白色风团，伴随着瘙痒和刺痛。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荨麻疹的病因可能与食物、药物、感染、免疫系统异常等有关。治疗荨麻疹的方法包括使用抗组胺药物、免疫抑制剂等。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荨麻疹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银屑病是一种常见的慢性皮肤病，通常表现为皮肤上的红色斑块，表面有银白色鳞屑。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银屑病的病因可能与遗传、免疫系统异常、感染等有关。治疗银屑病的方法包括药物治疗、光疗、生物治疗等。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63" r="2106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银屑病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痤疮是一种常见的毛囊皮脂腺炎症，通常表现为粉刺、丘疹、脓疱和囊肿等。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痤疮的病因可能与皮脂分泌过多、毛囊内细菌增多、毛囊口角化异常等有关。治疗痤疮的方法包括外用药物、口服药物、光疗等。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痤疮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皮肤癣是一种常见的真菌感染，通常表现为皮肤上的圆形红斑，边缘有水疱和鳞屑。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皮肤癣的病因是真菌感染，如红色毛癣菌等。治疗皮肤癣的方法包括使用抗真菌药物、注意个人卫生、避免接触感染源等。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皮肤病治疗方法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用于治疗过敏性疾病，如荨麻疹、湿疹等，通过抑制组胺受体的活性来减轻过敏症状。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抗组胺药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用于治疗炎症性疾病，如银屑病、皮炎等，具有抗炎、抗免疫和抗毒作用。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用于治疗自身免疫性疾病，如红斑狼疮、皮肌炎等，通过调节免疫系统来控制疾病。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内服药物治疗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如药膏、药水等，直接涂抹于患处，适用于各种皮肤病的治疗。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局部外用药物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将药物湿敷于患处，可起到收敛、消炎、止痒等作用。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湿敷治疗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将药物涂抹于患处后，用保鲜膜等封包，以提高药物渗透和吸收。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封包治疗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外用药物治疗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利用紫外线照射患处，可起到杀菌、消炎、促进色素代谢等作用。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利用激光能量作用于患处，可改善皮肤质地、减轻疤痕等。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利用电刺激患处，可起到止痒、止痛、促进血液循环等作用。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https://d.book118.com/338010131017006025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2024-09-01T14:26:22.219</cp:lastPrinted>
  <dcterms:created xsi:type="dcterms:W3CDTF">2024-09-01T06:26:22Z</dcterms:created>
  <dcterms:modified xsi:type="dcterms:W3CDTF">2024-09-01T06:26:24Z</dcterms:modified>
</cp:coreProperties>
</file>