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3E5C5-7D0A-4C14-94C1-232229D7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6E885-8E97-445A-82C0-A1923B11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49DA-7461-43AE-8801-EAB745EBA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036B7-3465-4BAB-9A4F-952DB8AA0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21461-56FB-4314-9315-6531E66A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4FE8D-A871-44D8-98CA-AA00E1D4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57FBE-38AE-48E4-8EAA-C91B61F3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20D6E-A120-490E-AF77-A66869F8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294C0-6D15-456A-B5C4-AED3F5D9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8D414-4EA4-4602-AB1F-46D37ABF6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14CF9-43A5-4A49-BAA4-3AEFC72E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1021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景区服务快速响应机制建设经验分享和梳理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景区服务现状及挑战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快速响应机制建设关键要素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实践案例分享：成功建设经验剖析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随着全球旅游业的蓬勃发展，景区作为旅游目的地的重要组成部分，其服务质量对游客体验和口碑传播具有重要影响。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游客对景区服务的需求日益多样化，包括导游服务、餐饮住宿、交通出行、娱乐购物等方面，需要景区能够快速响应并提供个性化服务。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建立快速响应机制有助于景区提高服务质量，提升游客满意度和忠诚度，进而增强景区在激烈市场竞争中的优势。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提升景区竞争力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分享目的：通过分享景区服务快速响应机制建设的经验，帮助其他景区了解如何构建高效的服务体系，提升游客体验和景区竞争力。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内容概述：本文将从以下几个方面展开分享和梳理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景区服务快速响应机制的概念及重要性；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景区服务快速响应机制建设的关键环节；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景区服务快速响应机制建设的实践经验；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景区服务快速响应机制建设的挑战与对策。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分享目的和内容概述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景区服务现状及挑战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景区信息化建设相对滞后，游客获取信息不便，影响游览体验。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部分景区存在基础设施老化、服务设施不足等问题，难以满足游客日益增长的需求。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景区服务人员素质参差不齐，服务质量不稳定，游客体验不佳。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竞争压力加大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旅游市场竞争日益激烈，景区需要不断提升服务质量以吸引游客。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突发事件应对能力不足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部分景区在应对突发事件时缺乏有效的应急预案和处置能力，给游客安全带来隐患。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游客需求多样化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随着旅游市场的不断发展，游客对景区服务的需求越来越多样化，对服务质量的要求也越来越高。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加大投入，对景区基础设施和服务设施进行升级改造，提高服务质量和游客满意度。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完善服务设施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加强服务人员培训和管理，提高服务人员的专业素质和服务意识，确保游客获得优质的服务体验。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推进景区信息化建设，提供便捷的在线服务和智能导游服务，满足游客多样化的信息需求。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建立健全景区快速响应机制，对游客的投诉和建议进行及时处理和反馈，不断改进服务质量。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快速响应机制建设关键要素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减少管理层级，加快信息传递速度，提高决策效率。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建立跨部门协作机制，实现资源共享和优势互补，提升整体服务效率。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对景区内外资源进行整合和合理配置，包括人力、物力、财力等，确保快速响应机制的高效运转。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智能化监控系统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运用物联网、大数据等技术手段，实现对景区内各项服务设施的实时监控和预警。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游客服务平台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建立线上线下一体化的游客服务平台，提供个性化、便捷化的服务，满足游客多样化需求。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通过信息化手段实现景区内部及与外部相关机构之间的信息共享，提高信息利用效率和决策科学性。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信息化技术应用与提升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定期开展业务技能培训，提高员工的专业素养和服务技能水平，确保快速响应机制的有效执行。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加强员工应急处理能力的培训，提高在面对突发事件时的应对能力和处置效率。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服务意识培养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加强员工服务意识培养，树立“游客至上”的服务理念，提高服务质量和游客满意度。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https://d.book118.com/338011021017006037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2024-09-16T19:27:57.762</cp:lastPrinted>
  <dcterms:created xsi:type="dcterms:W3CDTF">2024-09-16T11:27:57Z</dcterms:created>
  <dcterms:modified xsi:type="dcterms:W3CDTF">2024-09-16T11:27:59Z</dcterms:modified>
</cp:coreProperties>
</file>