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9BF32-A45A-4057-B4C9-F10DB5B54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EA1D3-23FE-416B-ABB5-0AEEB346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60D72-F8C0-48D8-95BE-F4B5CB3F7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357D5-C04F-46FC-A602-894F50DB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FA4FB-DF7A-44CA-830F-B2BB2D485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906B6-01C1-4AD9-97D6-8832FD63F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7F4DB-0334-44D8-BEAD-0CB3F2B7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E596C-B690-4F8F-A1C6-CD634EF4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70870-AC6A-4E37-B09E-6500C9D1F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23BD7-C5AC-49B9-838D-37D44E2C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EA9FE-8AEA-44C9-A4D2-6100ECEC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112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精益生产在设施规划分析中的应研究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精益生产在设施规划中应用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基于精益生产理念设施规划优化策略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案例分析：精益生产在设施规划中实践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精益生产是一种管理哲学，旨在通过消除浪费、持续改进和最大化效率来优化生产过程。它强调以最小的资源投入，实现最大的价值产出。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精益生产注重减少浪费、提高生产效率、降低成本、优化质量，并强调灵活性、快速响应市场变化和持续改进。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8" r="1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精益生产起源于20世纪50年代的日本丰田汽车公司。当时，丰田公司面临资源短缺和市场需求多样化的挑战，因此开发了一套旨在提高效率、减少浪费的生产系统，即精益生产。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随着日本汽车工业的崛起和全球化竞争的加剧，精益生产逐渐在全球范围内得到推广和应用。许多制造业企业纷纷引入精益生产理念和方法，以改善生产过程、提高产品质量和降低成本。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17" r="135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精益生产强调消除所有不增加产品价值的活动和资源消耗，包括过度生产、库存积压、运输、等待、不良品等。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精益生产鼓励员工积极参与改进活动，通过不断寻求更好的方法和解决方案，实现生产过程的持续优化。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精益生产始终将客户需求放在首位，致力于提供高质量、低成本和快速响应的产品和服务。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精益生产强调员工的参与和团队合作，通过激发员工的创造力和积极性，促进生产过程的改进和优化。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精益生产核心理念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设施规划分析基础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提高生产效率，降低成本，优化资源配置，提升企业竞争力。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系统性原则、前瞻性原则、可持续性原则、以人为本原则。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适用于生产流程简单、产品单一的企业，具有投资少、建设周期短的特点。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集群布局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适用于生产流程复杂、产品多样化的企业，有利于提高生产效率、降低成本。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适用于市场需求变化快、产品更新换代频繁的企业，具有灵活多变的特点。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物流分析法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时间研究法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价值流分析法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设施规划分析方法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通过对生产流程进行详细分析，找出瓶颈环节，优化生产流程。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通过对生产时间进行研究，提高生产效率，减少生产浪费。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通过对物料流动进行分析，合理规划设施布局，降低物流成本。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通过对价值流进行分析，识别增值和非增值活动，消除浪费，提高生产效率。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精益生产在设施规划中应用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价值流图分析可以帮助企业识别生产过程中的浪费，包括过度生产、等待、运输、不良品等。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识别浪费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通过分析价值流图，企业可以优化生产流程，减少不必要的环节和浪费，提高生产效率。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价值流图分析可以指导企业对设施布局进行改进，使得物料流动更加顺畅，减少搬运和等待时间。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价值流图分析在设施规划中应用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生产线平衡可以使得各工序之间的生产能力相匹配，避免瓶颈工序的出现，从而提高生产效率。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0" r="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生产线平衡可以减少在制品的堆积和等待时间，降低在制品库存，减少资金占用。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减少在制品库存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生产线平衡可以使得各工序之间的人力资源配置更加合理，避免人力浪费和忙闲不均的情况。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生产线平衡在设施规划中应用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https://d.book118.com/338011124014006036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2024-09-15T05:35:50.089</cp:lastPrinted>
  <dcterms:created xsi:type="dcterms:W3CDTF">2024-09-14T21:35:50Z</dcterms:created>
  <dcterms:modified xsi:type="dcterms:W3CDTF">2024-09-14T21:35:52Z</dcterms:modified>
</cp:coreProperties>
</file>