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4CD64-5D9A-409F-B8CF-00D99047D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680BC-0BB5-4B8F-8E6C-7C9FAF8DA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149EA-D40C-4B0D-B2E7-B9BF55754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8599F-08AB-46DA-BB78-C6F10FF2D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6435B3-ACDE-454D-9722-24A9D5A98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FAC26-F6CA-4A53-94FE-4C1FD78A0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479F76-C1F2-493B-9390-D315C794F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8A268-B461-4D66-81A6-7E6702021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D9617-34EA-4644-B05D-2854048C2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5DFEA-F46D-41D0-9100-AA24AF57B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7E8F5-CCD5-4288-94CC-9A3621C8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12000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手术室护理安全管理的团队领导与沟通技巧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手术室护理安全管理的概述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团队领导在手术室护理安全管理中的作用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沟通技巧在手术室护理安全管理中的应用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手术室护理安全管理的案例分析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手术室护理安全管理的概述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8" b="1796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通过有效的护理安全管理，可以降低手术过程中的风险，确保患者的安全。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提高手术室工作效率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良好的护理安全管理有助于提高手术室的工作效率，确保手术的顺利进行。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维护医护人员职业形象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通过加强护理安全管理，可以提升医护人员的专业形象，增强患者对医护人员的信任。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手术室护理安全管理的重要性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预防手术过程中的意外事件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通过制定和执行安全管理制度和流程，降低手术过程中意外事件的发生率。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提高医护人员的安全意识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定期开展安全培训和教育，提高医护人员的安全意识和应对能力。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建立完善的安全管理体系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建立健全的护理安全管理体系，确保手术室工作的安全、高效和有序。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手术室护理安全管理的目标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负责整个手术室的护理安全管理工作，组织制定和执行相关制度和流程。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协助护士长开展护理安全管理工作，负责对年轻护士的培训和指导。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资深护士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遵守相关制度和流程，积极参与护理安全管理工作，确保患者的安全。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手术室护理安全管理的团队构成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团队领导在手术室护理安全管理中的作用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制定手术室护理安全管理制度和流程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团队领导需根据医院和手术室的实际情况，制定符合手术室护理安全管理的制度和流程，确保手术室护理工作的规范化和标准化。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监督与评估护理质量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团队领导需定期对手术室护理质量进行监督和评估，及时发现并解决潜在的安全隐患，确保手术室护理工作的安全性和有效性。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培训与指导护理人员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团队领导需定期对手术室护理人员进行培训和指导，提高护理人员的专业知识和技能水平，增强护理人员的安全意识和应对能力。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团队领导的角色与职责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团队领导需具备丰富的手术室护理专业知识和实践经验，能够为护理人员提供指导和帮助。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具备丰富的专业知识和实践经验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团队领导需具备良好的组织协调和沟通能力，能够协调各方面资源，调动团队积极性，确保手术室护理工作的顺利进行。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具备良好的组织协调和沟通能力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团队领导需具备敏锐的观察力和应对能力，能够及时发现并处理手术室护理工作中的安全隐患和突发事件。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具备敏锐的观察力和应对能力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团队领导应具备的素质和能力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建立完善的监督和评估机制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团队领导需建立完善的监督和评估机制，及时发现并解决手术室护理工作中的问题。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定期组织安全培训和演练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团队领导需定期组织安全培训和演练，提高护理人员的安全意识和应对能力。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加强与其他科室的沟通和协作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团队领导需加强与其他科室的沟通和协作，共同维护手术室护理安全。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团队领导在手术室护理安全管理中的具体实践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沟通技巧在手术室护理安全管理中的应用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https://d.book118.com/338012000065006027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2024-09-05T09:32:32.851</cp:lastPrinted>
  <dcterms:created xsi:type="dcterms:W3CDTF">2024-09-05T01:32:32Z</dcterms:created>
  <dcterms:modified xsi:type="dcterms:W3CDTF">2024-09-05T01:32:34Z</dcterms:modified>
</cp:coreProperties>
</file>