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B95991-AFCB-48D7-9180-FEDAF4226F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024B82-5E96-4028-B8BE-3A6FF464E0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C3CA03-744D-466A-A92C-9F2907A2BE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4CF2FB-27D2-41AE-A75F-7DE0FF0471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6FF1A2-4A03-40E4-8810-FE37D7328C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95E9C75-0F0C-48AE-9745-F4E8E5BFB5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D9328C6-F2A4-4CF6-BD54-4E9A540CBE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7B57D6-8528-4D2A-8AD2-2E7B5A5CD4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12AA05-83A8-4735-B9A7-45DF49AA79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21A64E-A5B7-4F83-8710-A68F235F3A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966F0B-8ED6-4F75-9E8A-65563E8D63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8012056044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审核的风险管理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审核风险识别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审核风险评估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审核风险应对策略制定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审核风险监控与报告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审核风险管理案例分析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随着监管政策的日益严格，企业需要加强内部审核以应对监管机构的检查和要求。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应对监管要求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防范潜在风险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提升企业价值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0605" r="2060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通过审核可以及时发现和纠正潜在的风险和问题，避免或减少损失。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有效的审核可以提升企业透明度和信誉度，增强投资者信心，进而提升企业价值。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审核结果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将详细汇报审核中发现的问题、整改情况以及后续跟进计划等。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审核对象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本次汇报的审核对象包括公司的财务报表、内部控制、合规情况等。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审核时间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汇报将涵盖过去一年内的审核工作，包括定期审核和专项审核等。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审核风险识别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包括审核流程不完善、审核人员能力不足、内部沟通不畅等。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内部风险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包括政策法规变化、市场竞争压力、客户需求变化等。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外部风险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包括审核技术落后、系统漏洞、数据泄露等。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技术风险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风险来源分析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操作性风险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审核流程执行不当、人为失误等导致的风险。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信誉性风险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审核结果不准确、不公正等导致的声誉损失风险。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合规性风险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违反法律法规、行业规定等导致的风险。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750" r="75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风险类型划分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042" r="1004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通过集思广益，收集可能的风险点。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头脑风暴法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通过绘制审核流程图，识别潜在的风险环节。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流程图分析法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通过对历史审核数据进行分析，发现风险趋势和规律。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历史数据分析法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请教行业专家，对审核过程中可能出现的风险进行评估和预测。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专家评估法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风险识别方法与工具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审核风险评估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法律法规和行业标准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参考国家相关法律法规、行业标准及国际惯例，确保评估标准的合规性和权威性。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企业内部规章制度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结合企业自身特点和实际情况，制定符合企业内部管理的评估标准。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历史数据与经验总结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借鉴过往审核案例、风险事件及经验教训，完善评估标准。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风险评估标准制定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根据风险发生的可能性和影响程度，将风险划分为高、中、低三个等级，以便针对不同等级的风险采取相应的管理措施。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通过图表、数据等形式直观展示评估结果，包括风险分布、风险等级、风险趋势等，为决策者提供全面、准确的信息。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风险等级划分与评估结果展示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评估结果展示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风险等级划分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按照规定的格式和要求编制风险评估报告，包括评估目的、范围、方法、结果、建议等内容。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报告编制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提交风险评估报告至相关部门负责人审批，确保报告内容真实、准确、完整。如有需要，可组织专家进行评审。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报告审批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将审批通过的风险评估报告存档备案，作为后续风险管理和决策的重要依据。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报告存档与备案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风险评估报告编制及审批流程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https://d.book118.com/338012056044006031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2024-09-08T04:43:53.281</cp:lastPrinted>
  <dcterms:created xsi:type="dcterms:W3CDTF">2024-09-07T20:43:53Z</dcterms:created>
  <dcterms:modified xsi:type="dcterms:W3CDTF">2024-09-07T20:43:55Z</dcterms:modified>
</cp:coreProperties>
</file>