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638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82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25A907-2985-4A08-8A5E-2F4F438B7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FDA775-39F6-4748-9DF2-38F5B1C38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81FE38-E37A-480B-9CC4-89F022C59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761B05-166E-4277-B359-0992070D1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B15C3A-766C-48A0-B0CA-744A2B13F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EB4411-482E-42BE-80B5-EAAD78A3C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A40A10-C074-45E7-9157-D143B0AFE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2F2295-171D-4411-BC09-BB6415789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AD5A61-D658-4074-A60C-556A3E5F2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F01C05-7719-4B7C-BCA9-33D2DE2AD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569793-8DC4-4C0A-B730-96C8D7298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6374" r:id="rId2"/>
    <p:sldLayoutId id="2147496375" r:id="rId3"/>
    <p:sldLayoutId id="2147496376" r:id="rId4"/>
    <p:sldLayoutId id="2147496377" r:id="rId5"/>
    <p:sldLayoutId id="2147496378" r:id="rId6"/>
    <p:sldLayoutId id="2147496379" r:id="rId7"/>
    <p:sldLayoutId id="2147496380" r:id="rId8"/>
    <p:sldLayoutId id="2147496381" r:id="rId9"/>
    <p:sldLayoutId id="2147496382" r:id="rId10"/>
    <p:sldLayoutId id="2147496383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01313501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消防活动计划方案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7334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805180"/>
            <a:ext cx="4684395" cy="82296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消防活动的目标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90309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97485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消防活动的组织与安排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30740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314579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消防活动的具体内容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424497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431736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消防活动的评估与总结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200" y="54159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8670" y="548830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消防活动的后续工作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1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消防活动的目标</a:t>
            </a:r>
            <a:endParaRPr lang="zh-CN" altLang="en-US"/>
          </a:p>
        </p:txBody>
      </p:sp>
      <p:sp>
        <p:nvSpPr>
          <p:cNvPr id="104911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1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提高员工消防安全意识</a:t>
            </a:r>
            <a:endParaRPr lang="zh-CN" altLang="en-US"/>
          </a:p>
        </p:txBody>
      </p:sp>
      <p:sp>
        <p:nvSpPr>
          <p:cNvPr id="104919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8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0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目标：增强员工对消防安全的认识和重视程度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02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4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6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内容：开展消防安全知识培训、组织灭火演练等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08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0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意义：提高员工自救互救能力，减少火灾事故的发生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14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6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8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实施方式：制定详细计划，安排专人负责，确保活动效果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掌握基本的消防知识和技能</a:t>
            </a:r>
            <a:endParaRPr lang="zh-CN" altLang="en-US"/>
          </a:p>
        </p:txBody>
      </p:sp>
      <p:sp>
        <p:nvSpPr>
          <p:cNvPr id="104925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目标：通过消防活动，使参与者了解基本的消防知识和技能，提高自救和互救能力。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内容：介绍消防安全知识、火灾预防措施、灭火器的使用方法等。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形式：开展消防安全知识讲座、组织灭火演练等。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效果：评估参与者的掌握程度，对不足之处进行补充和强化。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确保公司财产安全</a:t>
            </a:r>
            <a:endParaRPr lang="zh-CN" altLang="en-US"/>
          </a:p>
        </p:txBody>
      </p:sp>
      <p:sp>
        <p:nvSpPr>
          <p:cNvPr id="104931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减少火灾事故发生的频率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降低财产损失的风险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提高员工的安全意识和应急能力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保障公司的正常运营和可持续发展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https://d.book118.com/338013135013006033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3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2">
      <vt:lpstr>Arial</vt:lpstr>
      <vt:lpstr>Calibri</vt:lpstr>
      <vt:lpstr>微软雅黑</vt:lpstr>
      <vt:lpstr>Wingdings</vt:lpstr>
      <vt:lpstr>Office Theme</vt:lpstr>
      <vt:lpstr>消防活动计划方案</vt:lpstr>
      <vt:lpstr>目录</vt:lpstr>
      <vt:lpstr>消防活动的目标</vt:lpstr>
      <vt:lpstr>提高员工消防安全意识</vt:lpstr>
      <vt:lpstr>掌握基本的消防知识和技能</vt:lpstr>
      <vt:lpstr>确保公司财产安全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2024-09-10T20:44:06.990</cp:lastPrinted>
  <dcterms:created xsi:type="dcterms:W3CDTF">2024-09-10T12:44:07Z</dcterms:created>
  <dcterms:modified xsi:type="dcterms:W3CDTF">2024-09-10T12:44:09Z</dcterms:modified>
</cp:coreProperties>
</file>