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2EF78-A17D-44BC-9B21-FA5EE01AD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9E2F1-B5FD-45C4-B3BC-A3DD5A39C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AF147-8162-4EB0-8670-2A3BCC5F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D5942-3C3C-4BA7-86AE-C1D571457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ABA20-5CD7-4691-B779-3F3F576AA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D7AA8-EEC3-499D-9AE5-8102EED4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9A3DA5-292A-4FB3-B3A4-468E01017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8276F-73B3-42E1-B40A-3DD59912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B609B-CE2E-4E55-9FD5-A6F100E4F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5632B-5C39-4DA5-9D40-B7E6B4995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ABF8F-727B-4309-A37A-EDDA644BD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407605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《配电柜的安全检查》ppt课件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配电柜安全检查的重要性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配电柜安全检查的主要内容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配电柜安全检查的注意事项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配电柜安全检查的常见问题及处理方法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配电柜安全检查的案例分析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配电柜安全检查的重要性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定期对配电柜进行安全检查，可以及时发现设备故障或隐患，避免因设备故障导致的电力系统不稳定运行。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通过预防性维护，可以降低设备故障的概率，从而提高供电的可靠性和稳定性。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保障电力系统的稳定运行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提高供电可靠性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确保配电柜的正常运行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配电柜内部元器件的老化或故障可能导致电气火灾，定期安全检查可以及时发现并处理这些问题，防止火灾事故的发生。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防止电气火灾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配电柜的安全检查可以及时发现潜在的安全隐患，如元器件松动、电线老化等，从而避免发生电击等安全事故，保障人员安全。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预防潜在的安全隐患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降低设备损坏风险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通过定期对配电柜进行检查，可以及时发现并处理设备故障或隐患，从而降低设备损坏的风险。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配电柜损坏可能导致停电、设备停运等，给企业带来经济损失。定期安全检查可以降低这些经济损失的风险。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减少意外事故的发生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配电柜安全检查的主要内容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检查配电柜的外观是否完好，无明显损伤和锈蚀。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检查配电柜的表面涂层是否完好，无剥落、锈蚀等现象。检查柜体的紧固件是否牢固，无松动或脱落。观察配电柜的开启和关闭是否顺畅，无卡滞现象。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528" b="1652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检查配电柜内的电气连接是否紧固、可靠，无过热、变色现象。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检查配电柜内的电线、电缆和母排等连接是否紧固，无松动或脱落。检查电线、电缆的绝缘层是否完好，无破损或老化现象。观察连接点处的温度和颜色变化，确保无过热现象。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电气连接检查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检查配电柜内的开关设备是否正常工作，无卡滞、接触不良等现象。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检查配电柜内的断路器、接触器等开关设备是否正常工作，无异响或卡滞现象。检查开关设备的触点是否接触良好，无烧蚀或氧化现象。观察开关设备的指示器是否正常工作，与实际状态相符。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开关设备检查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检查配电柜内的保护装置是否正常工作，无损坏或误动作现象。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配电柜内的过流、过压、欠压、缺相、短路等保护装置是否正常工作，无损坏或误动作现象。检查保护装置的设定值是否符合要求，确保在异常情况下能够正确动作。观察保护装置的指示器或显示屏是否正常工作，与实际状态相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保护装置检查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绝缘性能检查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检查配电柜的绝缘性能是否符合要求，无漏电或击穿现象。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通过使用绝缘电阻测试仪等工具，对配电柜的绝缘性能进行检查，确保符合相关标准和规范的要求。检查配电柜的绝缘材料是否老化或破损，及时发现并处理潜在的安全隐患。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https://d.book118.com/338014076055006025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2024-09-02T01:50:07.778</cp:lastPrinted>
  <dcterms:created xsi:type="dcterms:W3CDTF">2024-09-01T17:50:07Z</dcterms:created>
  <dcterms:modified xsi:type="dcterms:W3CDTF">2024-09-01T17:50:09Z</dcterms:modified>
</cp:coreProperties>
</file>