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F9320-75FF-4A11-B50D-1AD1B6F33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7E5CA-4EB6-419D-9742-FBF621D5D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D1C133-89C3-44B5-8798-50B3F71FA0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06062A-12AF-412F-8799-2689E2319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0CA2A8-2794-4B35-A38B-A952B7810F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EE2227-981C-48AA-A064-B0D2E29D7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ED3D44-01A0-43BA-AD5E-41D5CF8C5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4F8813-29D8-4C6E-A68D-A41F4B69E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2A63D-4358-4650-91B7-1E3CEDAFD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0DFE8-6EFC-41C2-9F68-53FA01DE2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D28B0-F9D5-4841-80A5-6FFFEEB9C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1413304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预防网瘾健康成长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网瘾的危害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网瘾形成的原因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如何预防网瘾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网瘾的戒除方法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预防网瘾的措施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网瘾的危害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降低学习效率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沉迷网络会导致学习时间减少，注意力不集中，影响学习效果。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缺乏社交能力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过度依赖网络可能导致孩子在现实生活中缺乏社交技能，难以与人建立良好的关系。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缺乏自我管理能力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网瘾可能导致孩子无法自我约束和控制时间，影响日常生活规律。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影响学习和生活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长时间盯着屏幕可能导致视力下降。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视力下降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458" r="7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晚上熬夜上网，白天精神状态不佳，影响睡眠质量。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长时间坐着上网，缺乏运动，影响身体健康。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身体健康问题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过度沉迷网络可能导致孩子产生焦虑、抑郁等心理问题。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625" r="46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67" r="13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过度依赖网络可能导致孩子在现实生活中感到自卑和孤独。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自卑和孤独感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过度沉迷网络可能导致孩子与家人、朋友的沟通减少，影响人际关系。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人际关系问题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网瘾形成的原因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761" r="317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303" r="313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家庭成员之间关系紧张、缺乏沟通，导致孩子在家庭中感受不到温暖和支持，转而通过网络寻求情感满足。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家庭关系紧张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家长过于严格或放任，缺乏正确的引导和监督，导致孩子过度依赖网络逃避现实问题。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家庭教育方式不当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学校教育过于注重成绩，导致学生面临巨大的学习压力，容易产生厌学情绪，进而沉迷于网络。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学校缺乏心理健康教育，学生无法正确处理情感和人际关系问题，容易陷入网络成瘾。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缺乏心理健康教育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学习压力过大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网络监管不力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网络监管不力，导致不良信息泛滥，容易对青少年造成负面影响，引发网瘾问题。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社交媒体的普及使得网络成瘾问题愈发严重，青少年在网络上花费大量时间，影响学习和生活。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6875" r="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部分青少年自控能力较差，容易沉迷于网络游戏、社交媒体等，无法自拔。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自控能力差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一些青少年可能存在自卑、焦虑、抑郁等心理问题，通过网络寻求逃避和安慰，进而形成网瘾。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如何预防网瘾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https://d.book118.com/338014133044006040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2024-09-18T15:55:23.625</cp:lastPrinted>
  <dcterms:created xsi:type="dcterms:W3CDTF">2024-09-18T07:55:23Z</dcterms:created>
  <dcterms:modified xsi:type="dcterms:W3CDTF">2024-09-18T07:55:25Z</dcterms:modified>
</cp:coreProperties>
</file>