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D8597-523B-4548-A763-14E7FD38A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EE88-A63D-4AC1-A872-EF07760EA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4FD03-9808-4835-9611-7CC91EB6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EE6A5-46F9-487C-89DA-EA888D68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744BE-9CB0-4F1D-827E-E3016A0B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3B0C9-7700-41C5-97B9-D6C5A052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CCFA0-FF34-4D40-AF0D-36EFD9BB9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75810-B127-4385-8862-A0423059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E79DE-3561-4B00-AC32-14D5D6E8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9E880-1F9C-4BB1-AB7B-618B95DD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B677A-F658-470C-B170-138166D4D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5012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大一音乐学院组织部计划书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音乐学院作为艺术教育的殿堂，承担着培养优秀音乐人才的重要使命。随着学院规模的不断扩大，学生数量的增加，组织管理面临着新的挑战。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通过制定组织部计划书，明确组织部的工作目标、任务和职责，提高组织管理的效率和水平，为学院的发展提供有力保障。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56" b="78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组织部简介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组织部是音乐学院的重要职能部门之一，负责学生组织、社团、志愿者等方面的管理工作。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组织部秉承“服务同学，奉献学院”的宗旨，致力于为学生搭建丰富多彩的艺术实践平台，提升学生的综合素质和艺术修养。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通过计划书的制定和实施，能够合理安排时间和资源，提高工作效率和管理水平。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组织部的计划书是学院发展规划的重要组成部分，能够为学院的长远发展提供有力保障。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计划书能够明确各部门和成员的职责和任务，促进团队协作和沟通，形成工作合力。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明确工作方向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计划书能够明确组织部的工作方向和目标，避免工作的盲目性和随意性。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提升组织部在音乐学院内的影响力和号召力，成为连接学院、老师和学生之间的桥梁和纽带。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打造一个高效、有序、团结的组织部团队，提高团队成员的综合素质和工作能力。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推动音乐学院各项活动的顺利开展，为学院的文化建设和发展做出贡献。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组织部致力于为学院师生提供全方位的服务，包括活动策划、场地协调、人员安排等，确保各项活动的顺利进行。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鼓励团队成员发挥创新思维，不断推陈出新，打造具有音乐学院特色的品牌活动。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组织部注重团队成员的个人成长和学习提升，定期组织内部培训和交流，提高团队整体的专业素养。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拓展活动领域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提高活动质量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加强对外交流与合作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发展方向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在保持传统活动优势的基础上，积极尝试新的活动领域和形式，以满足学院师生多元化的需求。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注重活动的内涵和品质，精益求精，打造一批高质量、高水平的音乐学院活动。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通过选拔优秀人才、完善内部管理制度、加强团队凝聚力等措施，提升组织部团队的整体实力。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积极与其他学院、学校的组织部进行交流与合作，借鉴先进经验，共同推动组织部事业的发展。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顶层领导：音乐学院院长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组织部部长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副部长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副院长（教学、科研、行政）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负责具体执行各项任务，包括活动组织、文件起草、信息传递等。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组织部部长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全面主持组织部工作，负责制定工作计划、组织协调、监督考核等工作。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副部长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协助部长完成各项工作，分管部分具体事务。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1名，要求有较强的组织协调能力和音乐专业背景。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2名，要求有一定的管理经验和音乐素养。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副部长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若干名，要求有责任心、积极主动，并具备一定的音乐基础。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负责策划和组织学院各类音乐活动，如音乐会、音乐节等。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宣传报道组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负责学院音乐活动的宣传报道工作，包括撰写新闻稿件、制作宣传海报等。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负责学院音乐活动的场地布置、设备调试、安全保障等后勤保障工作。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负责学院音乐活动的经费预算、收支管理和财务报销等工作。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工作计划与安排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常规工作计划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定期举办音乐技能培训和交流活动，提升成员演奏、演唱等专业技能。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加强与其他学院、社团的合作与交流，拓宽成员视野和资源。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每周组织音乐理论学习，提高成员音乐素养和审美能力。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每月策划并举办至少一场音乐会或音乐比赛，展示成员才艺和成果。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策划并举办“音乐之旅”系列活动，组织成员参观音乐厅、音乐学院等，感受专业音乐氛围。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开设“音乐大讲堂”，邀请知名音乐家、教授等分享音乐知识和经验。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举办“音乐沙龙”活动，为成员提供自由演奏、交流的平台。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创新音乐活动形式，如“音乐快闪”、“音乐疗愈”等，丰富成员音乐体验。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特色活动安排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https://d.book118.com/338015012037006044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2024-09-24T06:16:06.882</cp:lastPrinted>
  <dcterms:created xsi:type="dcterms:W3CDTF">2024-09-23T22:16:06Z</dcterms:created>
  <dcterms:modified xsi:type="dcterms:W3CDTF">2024-09-23T22:16:09Z</dcterms:modified>
</cp:coreProperties>
</file>