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682D8-3CAE-4D46-B1B1-D6BAFCD63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353D-F875-4FB8-8642-EA30F5FE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F606B-D9C3-4E47-B2C4-A5665D06C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700D6-EEDE-40CE-B6D4-BEC8A3A5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6FFFA-C168-4460-B3A2-260A3776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5BD66-B45A-46E6-8BF1-3E6E15BBD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AFF1AA-F2A0-4660-ADD8-DC8615E45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AB828-AA90-49B5-9335-A5357AB5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9B5A4-FEE4-4413-AC11-5FBC4A362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C03F8-AA6D-454B-839D-1B829036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4D04F-5379-42B3-B5D7-9C25B942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003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智能仓储与配送数字化转型在仓储领域的应用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数字化转型在仓储领域的应用实践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数字化转型带来的效益与挑战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随着电子商务的快速发展，仓储行业面临巨大挑战。传统仓储模式已无法满足现代商业需求，亟需进行数字化转型以提升效率和服务质量。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通过应用先进的信息技术和智能化手段，实现仓储与配送过程的自动化、智能化和可视化，提高仓储效率、降低运营成本并优化客户体验。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通过数字化技术实现仓库自动化管理，减少人工干预，降低错误率，提高运营效率。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利用大数据和人工智能技术，实现库存精准预测和优化配置，降低库存成本和滞销风险。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通过数字化手段实现仓储信息的实时更新和共享，提高信息透明度，便于企业做出更准确的决策。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强化信息透明度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数字化转型有助于实现供应链各环节的无缝对接和协同作业，提升整体供应链效率。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推动供应链协同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数字化转型在仓储领域的重要性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利用自动化货架、穿梭车等设备，实现货物的高密度存储，提高仓库空间利用率。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高密度存储技术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快速检索技术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4" r="165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自动化盘点技术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通过先进的控制系统和算法，快速定位货物位置，提高检索效率。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利用RFID、图像识别等技术，实现货物的自动化盘点，减少人工干预，提高盘点准确性。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自动化存储与检索系统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通过自主导航、避障等技术，实现货物的自动搬运，减轻人工搬运负担。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搬运机器人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利用先进的机器视觉和控制系统，实现货物的自动码垛，提高码垛效率和质量。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码垛机器人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通过图像识别、语音识别等技术，实现货物的自动分拣，提高分拣准确性和效率。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分拣机器人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机器人技术与自动化设备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利用物联网传感器技术，实时监测仓库内的温度、湿度、气体浓度等环境参数，确保货物存储安全。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仓储环境监控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通过RFID、GPS等技术，实现货物的实时追踪和定位，提高货物管理的透明度和准确性。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货物追踪与定位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利用大数据分析和人工智能技术，对仓储作业进行智能调度和优化，提高仓储作业效率和质量。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智能调度与优化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物联网技术在仓储中的应用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优化算法应用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采用遗传算法、蚁群算法等优化算法，对配送路径进行持续优化，提高配送效率。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多目标路径规划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综合考虑时间、成本、距离等多个目标，进行多目标路径规划，实现整体最优。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基于大数据的路径规划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利用历史数据和实时交通信息，为配送车辆规划最优路径，减少行驶时间和成本。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路径规划与优化算法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4" r="234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通过GPS定位技术，实时获取配送车辆的位置信息，为路径规划和调度提供数据支持。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GPS定位技术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利用GIS技术，将配送车辆的位置信息与地图数据相结合，实现可视化管理和监控。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GIS地理信息系统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通过物联网技术，对配送车辆进行实时监控和追踪，确保配送过程的透明化和可追溯性。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实时定位与追踪技术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无人机航路规划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根据配送需求和地形条件，为无人机规划最优航路，确保安全、高效地完成配送任务。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精准定位与投递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利用先进的定位技术和图像识别技术，实现无人机的精准定位和投递，提高配送准确率。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无人机集群协同配送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通过无人机集群协同技术，实现多个无人机之间的协同配送，提高整体配送效率。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无人机配送技术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https://d.book118.com/338020030007006036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2024-09-15T03:41:21.685</cp:lastPrinted>
  <dcterms:created xsi:type="dcterms:W3CDTF">2024-09-14T19:41:21Z</dcterms:created>
  <dcterms:modified xsi:type="dcterms:W3CDTF">2024-09-14T19:41:23Z</dcterms:modified>
</cp:coreProperties>
</file>