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F6533-15F2-4EEB-867A-436DA98A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CC5C5-7FB2-410B-9249-6FE04C8FD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2379A-CA72-423D-B328-0E2603E7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2121E-70F9-47DC-ACE6-2160970B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70B29-795A-455E-B54F-24EE6ADE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51172-1B1C-4E83-A137-4830D77A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45865-A833-4984-8FAD-56B6A506E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13ACC-C6B5-4763-BAA7-6897C981D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34F36-E887-4F9B-A043-771700F2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2D55-6B90-4025-BCE2-EEB1ADCA6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807DA-C175-4AF8-9018-24CC8E5A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0077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静脉输液管理护理课件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静脉输液操作流程与技巧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静脉输液安全管理与并发症预防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特殊情况下的静脉输液护理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静脉输液护理实践案例分享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指通过静脉血管将一定量的无菌溶液或药物直接输入到血液中，以达到补充体液、电解质或营养，控制疾病和治疗的目的。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纠正体液失衡、补充营养、控制感染、治疗疾病等。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电解质溶液、营养液、胶体液、抗菌药物、抗肿瘤药物等。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抗生素、抗肿瘤药、抗病毒药、激素类药物等。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静脉输液的种类与药物分类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严重体液失衡、严重营养不良、感染性疾病、休克、恶性肿瘤等。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过敏体质、严重心肺疾病、血管病变等。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静脉输液操作流程与技巧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了解患者病情、用药史、过敏史等，评估患者是否适合进行静脉输液。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选择合适的静脉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准备药品和器具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根据患者的年龄、病情和血管状况，选择合适的静脉进行穿刺。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准备所需的药品、输液器、针头等器具，确保无菌、无污染。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静脉输液操作步骤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对穿刺部位进行消毒，确保无菌操作。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在选定的静脉上，使用针头进行穿刺，确保穿刺成功。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穿刺成功后，用胶布固定针头和输液管，防止滑脱。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根据患者的病情和医生的医嘱，调节适当的滴速。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调节滴速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调整滴速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防止污染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静脉输液中的注意事项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956" b="1495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在输液过程中，密切观察患者是否有过敏、疼痛等不良反应。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确保输液管路通畅，无气泡、无堵塞。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根据患者的反应和医生的医嘱，及时调整滴速。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确保整个操作过程的无菌，防止交叉感染。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静脉输液安全管理与并发症预防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https://d.book118.com/338020077015006027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2024-09-04T17:23:50.583</cp:lastPrinted>
  <dcterms:created xsi:type="dcterms:W3CDTF">2024-09-04T09:23:50Z</dcterms:created>
  <dcterms:modified xsi:type="dcterms:W3CDTF">2024-09-04T09:23:52Z</dcterms:modified>
</cp:coreProperties>
</file>