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A3A4C-9633-40A7-92A4-44504EF3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78803-6EEE-4001-B25E-270F04A1A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490B2-D276-4BCD-8CC5-3B64DB778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C3657-9533-457B-8750-1F447590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FE2264-970F-43AF-8C7D-1EE663344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298E8-FAA1-4F68-99BD-4DC9E1AFC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50A322-02C2-4023-A5B3-623A7C27D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8F296-F31D-4D27-B761-54266430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5B41B-E271-4025-ABA8-8BF50A1A4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BA828-8A91-428B-BBAF-69EC5AB79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C8AA3-BA85-4023-B811-371C2373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0110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工业互联网网络搭建课件项目3工业网络设备组态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工业网络设备组态技术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工业网络设备配置与部署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工业网络设备故障诊断与处理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工业网络设备性能优化与提升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工业网络设备安全防护策略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67" b="232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根据功能和作用的不同，工业网络设备可分为传感器、执行器、控制器、网关、交换机等。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工业网络设备定义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工业网络设备是指在工业互联网中，用于实现数据采集、传输、处理和控制等功能的各类设备总称。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提供高速、稳定的网络通信，保证工业互联网的实时性和可靠性。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实现不同通信协议之间的转换，保证数据的顺畅传输。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对传感器采集的数据进行处理和分析，生成控制指令，实现对工业设备的远程控制。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将物理量转换为可测量的电信号，实现数据采集和传输。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接收控制信号，驱动工业设备执行相应操作。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设备功能及作用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随着人工智能技术的发展，工业网络设备将越来越智能化，实现自主决策和自适应调整。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工业网络设备将向集成化方向发展，实现设备间的互联互通和协同工作。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随着无线通信技术的不断发展，工业网络设备将逐渐实现无线化，提高设备的灵活性和便利性。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工业网络设备的安全性将越来越受到重视，采取多种安全措施保障设备和数据的安全。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工业网络设备组态技术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通过传感器、控制器等设备采集工业现场数据，并通过网络传输到组态软件。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数据处理与存储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组态软件对接收到的数据进行处理、分析和存储，以便后续使用。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图形化界面设计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利用组态软件提供的图形化工具，设计用户友好的操作界面。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实时监控与报警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通过组态软件实现工业现场的实时监控，并在出现异常情况时及时报警。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组态技术原理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WinCC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iFix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GE公司的组态软件，具有灵活的组态方式和丰富的图形库，适用于各种工业场景。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InTouch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Wonderware公司的组态软件，以易用性和开放性著称，支持多种硬件设备接口。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西门子公司的组态软件，功能强大、稳定性好，广泛应用于工业自动化领域。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Citech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Citech公司的组态软件，专注于提供高性能的监控和数据采集解决方案。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常见组态软件介绍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根据实际需求选择具备相应功能的组态软件，如数据采集、监控、报警等。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确保所选组态软件与现有工业设备、控制系统等具有良好的兼容性。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选择界面友好、操作简便的组态软件，以降低学习和使用难度。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稳定性与可靠性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选择经过市场验证、稳定性好的组态软件，以确保工业现场长期稳定运行。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组态软件选型建议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工业网络设备配置与部署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设备初始化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对工业网络设备进行初始化设置，包括设备参数配置、网络协议选择等。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设备连接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通过有线或无线方式将设备连接到工业网络中，确保设备之间能够正常通信。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对设备进行调试，确保设备能够正常工作并满足生产需求。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设备布局规划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根据生产需求和现场环境，合理规划设备布局，确保设备能够高效、稳定地运行。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设备安全防护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采取必要的安全防护措施，如防火墙、入侵检测等，确保工业网络设备的安全性和稳定性。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设备远程监控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通过远程监控技术，实现对工业网络设备的远程管理和维护，提高设备维护效率。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设备部署策略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https://d.book118.com/338020110036006032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2024-09-09T14:55:20.414</cp:lastPrinted>
  <dcterms:created xsi:type="dcterms:W3CDTF">2024-09-09T06:55:20Z</dcterms:created>
  <dcterms:modified xsi:type="dcterms:W3CDTF">2024-09-09T06:55:22Z</dcterms:modified>
</cp:coreProperties>
</file>