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FAF21B-642B-400F-87AF-02F8DF033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BFBC5-698F-4E5D-8081-5F477E66F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3AAFFF-1BA0-469D-9BC9-7CF047302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BA0FE6-63BE-48A8-9B23-A6A37784F9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37CA66-13FB-44E8-A866-174D0DB53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843B510-824A-45EA-9889-4B41F24B9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0D8BA1-C55A-4B8F-A596-6E1E4F7DB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49FA3D-58E9-4C7C-B6C3-89A71D632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6289B-C4CC-47CC-9891-AA65EEB86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6157F-3D18-4F16-BA0C-683CB4B75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1E045-211B-4C80-865A-8B42B794D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2104407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餐饮服务安全培训答案模板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餐饮服务安全事故处理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餐饮服务安全培训与考核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餐饮服务安全文化培育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餐饮服务安全案例分析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餐饮服务安全概述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https://d.book118.com/338021044077006032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2024-09-10T03:37:13.821</cp:lastPrinted>
  <dcterms:created xsi:type="dcterms:W3CDTF">2024-09-09T19:37:13Z</dcterms:created>
  <dcterms:modified xsi:type="dcterms:W3CDTF">2024-09-09T19:37:15Z</dcterms:modified>
</cp:coreProperties>
</file>