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7B996-E7A5-4628-8A51-080800F24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827FF-CC2E-4E82-9CC5-118D1C72E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3ABDE-8E5E-41B3-92A0-6AC0764E9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F9FDA-4682-4082-8317-D5EA9C04A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D71EEC-3822-4CBB-9EE6-8544B14B1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29EA7E-A65F-4F73-A6F5-F69373E3C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EC1DB8-FD84-439D-A02E-0B34A7ABF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D6E07D-17EC-48C1-B086-3770CAE51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ABDB5-7C92-4268-BAD5-BB2AAF042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6BCED-6461-45BC-9A15-09CE075FD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36103-30BA-493A-8A1C-F88E45E0A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2207213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孕妇常见妇科问题的解决方法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孕妇常见妇科问题类型及症状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诊断方法与标准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治疗原则与方案选择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预防措施与健康教育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心理护理与康复指导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28" r="298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解决孕妇常见妇科问题是保障母婴健康的重要措施，有助于预防并发症和不良妊娠结局。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保障母婴健康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妇科问题会给孕妇带来不适和痛苦，及时解决这些问题有助于提高孕妇的生活质量和心理健康。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卵巢肿瘤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孕期卵巢肿瘤的发生率较低，但一旦发生，对母婴危害较大。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孕期激素水平的变化可能导致子宫肌瘤的生长和变性。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盆腔炎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孕妇免疫力下降，盆腔容易感染，导致盆腔炎。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阴道炎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孕妇由于生理变化，容易导致阴道酸碱度失衡，从而引发阴道炎。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孕期宫颈充血、水肿，容易感染细菌、病毒等病原体，引发宫颈炎。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孕妇常见妇科问题概述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孕妇常见妇科问题类型及症状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孕期激素水平变化，阴道酸碱度失衡，易感染细菌、霉菌等。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阴道瘙痒、红肿、分泌物增多，可能伴有异味。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保持外阴清洁干燥，避免使用刺激性清洁产品；穿棉质内裤，保持透气；避免过度清洗阴道内部；如有需要，可在医生指导下使用药物治疗。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阴道炎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宫颈红肿、疼痛、接触性出血等。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孕期宫颈充血，抵抗力下降，易感染病原体。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9250" r="29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保持外阴清洁，避免不洁性行为；定期进行妇科检查，及时发现并治疗；如有需要，可在医生指导下使用药物治疗或物理治疗。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下腹部疼痛、发热、阴道分泌物增多等。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孕期子宫增大，压迫盆腔组织，易导致盆腔感染。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保持外阴清洁干燥，避免不洁性行为；如有需要，可在医生指导下使用药物治疗；注意休息，避免过度劳累；定期进行妇科检查，及时发现并治疗。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盆腔炎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下腹部疼痛、腰骶部酸痛、月经失调等。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孕期子宫增大，压迫附件组织，易导致附件感染。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外阴清洁干燥，避免不洁性行为；如有需要，可在医生指导下使用药物治疗；注意休息，避免过度劳累；定期进行妇科检查，及时发现并治疗。同时，孕妇在怀孕期间应保持良好的生活习惯和饮食习惯，增强身体免疫力，降低感染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附件炎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诊断方法与标准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孕妇可能出现外阴瘙痒、白带异常、下腹部疼痛等症状。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医生通过观察外阴、阴道、宫颈的局部表现，判断是否存在炎症、感染等问题。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体征观察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症状描述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通过显微镜观察阴道分泌物中的细菌、真菌等微生物，确定感染类型。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阴道分泌物检查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检测血液中的炎症指标、激素水平等，评估孕妇的全身状况。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B超检查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利用超声波扫描盆腔器官，观察子宫、附件的形态和结构，排查肿瘤、囊肿等问题。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对于疑似复杂病变的情况，MRI检查可提供更详细的图像信息，帮助医生做出准确诊断。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25" r="22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治疗原则与方案选择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https://d.book118.com/338022072136006045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2024-09-26T15:10:54.327</cp:lastPrinted>
  <dcterms:created xsi:type="dcterms:W3CDTF">2024-09-26T07:10:54Z</dcterms:created>
  <dcterms:modified xsi:type="dcterms:W3CDTF">2024-09-26T07:10:56Z</dcterms:modified>
</cp:coreProperties>
</file>