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269" r:id="rId2"/>
  </p:sldMasterIdLst>
  <p:notesMasterIdLst>
    <p:notesMasterId r:id="rId3"/>
  </p:notesMasterIdLst>
  <p:sldIdLst>
    <p:sldId id="259" r:id="rId4"/>
    <p:sldId id="262" r:id="rId5"/>
    <p:sldId id="265" r:id="rId6"/>
    <p:sldId id="267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tags" Target="tags/tag119.xml" /><Relationship Id="rId9" Type="http://schemas.openxmlformats.org/officeDocument/2006/relationships/presProps" Target="pres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0C81CD-5585-426D-BAD1-AC431C2EB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682A48-1497-434B-81D3-C1E85EDFFE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78F215-9CC5-4ADB-9FC4-79EF34638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C09159-CE73-4E0F-9382-E878655999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B032BC-2F72-4910-B2F7-22039F661E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BBC237-344C-4DE0-9F98-D99BA7B92C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7938EA-204B-4DA0-909D-A7959C6DC2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BC7C06-A236-4A80-A3FB-9F68F26374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F42D08-3B0F-4F0F-9BEC-19205EE63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502ED4-01DA-48CD-BE80-5D0435A8B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C72DEB-44F3-4E6D-95C7-C913FB13F0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259" r:id="rId2"/>
    <p:sldLayoutId id="2147487260" r:id="rId3"/>
    <p:sldLayoutId id="2147487261" r:id="rId4"/>
    <p:sldLayoutId id="2147487262" r:id="rId5"/>
    <p:sldLayoutId id="2147487263" r:id="rId6"/>
    <p:sldLayoutId id="2147487264" r:id="rId7"/>
    <p:sldLayoutId id="2147487265" r:id="rId8"/>
    <p:sldLayoutId id="2147487266" r:id="rId9"/>
    <p:sldLayoutId id="2147487267" r:id="rId10"/>
    <p:sldLayoutId id="2147487268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023034060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学习活动观阅读教学设计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342005" y="133921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284980" y="104902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学习活动观概述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534275" y="133921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477250" y="104902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阅读教学目标与内容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342005" y="300355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284980" y="2713355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学习活动设计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534275" y="300355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477250" y="2713355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学习活动观阅读教学方法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342005" y="466788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284980" y="437769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学习活动观阅读教学评价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4"/>
            </p:custDataLst>
          </p:nvPr>
        </p:nvSpPr>
        <p:spPr>
          <a:xfrm>
            <a:off x="7534275" y="466788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5"/>
            </p:custDataLst>
          </p:nvPr>
        </p:nvSpPr>
        <p:spPr>
          <a:xfrm>
            <a:off x="8477250" y="437769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学习活动观阅读教学案例分析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学习活动观概述</a:t>
            </a:r>
            <a:endParaRPr lang="zh-CN" altLang="en-US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https://d.book118.com/338023034060006024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</Paragraphs>
  <Slides>4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1">
      <vt:lpstr>Arial</vt:lpstr>
      <vt:lpstr>Calibri</vt:lpstr>
      <vt:lpstr>汉仪书宋二简</vt:lpstr>
      <vt:lpstr>MiSans Normal</vt:lpstr>
      <vt:lpstr>Wingdings</vt:lpstr>
      <vt:lpstr>Calibri Light</vt:lpstr>
      <vt:lpstr>Office Theme</vt:lpstr>
      <vt:lpstr>学习活动观阅读教学设计</vt:lpstr>
      <vt:lpstr>目录</vt:lpstr>
      <vt:lpstr>学习活动观概述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2024-08-31T14:09:03.791</cp:lastPrinted>
  <dcterms:created xsi:type="dcterms:W3CDTF">2024-08-31T06:09:03Z</dcterms:created>
  <dcterms:modified xsi:type="dcterms:W3CDTF">2024-08-31T06:09:06Z</dcterms:modified>
</cp:coreProperties>
</file>