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753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0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147A4E-5571-4BAF-843B-6015A75F1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0409D4-6473-4A3F-B3E0-E7A033A2B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22F66-B42C-4F33-81D5-A04A791FC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2642A5-E243-4000-837E-81A1273446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237D5E-2EAF-40FC-B74B-5BB2A670D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B7D876-7F66-4091-AF70-854657B89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A0E61D-9DAE-48B7-B8DA-CC64FAE25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0CF648-21C0-440B-9140-1CDC0354F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F43F03-0C65-481D-8221-B4BC466C0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9C3C1D-F637-4289-B8AB-2FEB433DE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43BC4F-4111-4561-A93F-30FF1D0C2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743" r:id="rId2"/>
    <p:sldLayoutId id="2147488744" r:id="rId3"/>
    <p:sldLayoutId id="2147488745" r:id="rId4"/>
    <p:sldLayoutId id="2147488746" r:id="rId5"/>
    <p:sldLayoutId id="2147488747" r:id="rId6"/>
    <p:sldLayoutId id="2147488748" r:id="rId7"/>
    <p:sldLayoutId id="2147488749" r:id="rId8"/>
    <p:sldLayoutId id="2147488750" r:id="rId9"/>
    <p:sldLayoutId id="2147488751" r:id="rId10"/>
    <p:sldLayoutId id="214748875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2303606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短文阅读教学设计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206625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短文阅读的教学目标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940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短文阅读的教学内容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482330" y="329057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短文阅读的教学方法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216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3775710" y="530542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短文阅读的教学评价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/>
          <p:nvPr>
            <p:custDataLst>
              <p:tags r:id="rId14"/>
            </p:custDataLst>
          </p:nvPr>
        </p:nvCxnSpPr>
        <p:spPr>
          <a:xfrm flipH="1">
            <a:off x="3509259" y="485580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913245" y="528637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短文阅读的教学资源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/>
          <p:nvPr>
            <p:custDataLst>
              <p:tags r:id="rId17"/>
            </p:custDataLst>
          </p:nvPr>
        </p:nvCxnSpPr>
        <p:spPr>
          <a:xfrm flipH="1">
            <a:off x="6647226" y="483684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短文阅读的教学目标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https://d.book118.com/338023036060006024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0">
      <vt:lpstr>Arial</vt:lpstr>
      <vt:lpstr>Calibri</vt:lpstr>
      <vt:lpstr>汉仪书宋二简</vt:lpstr>
      <vt:lpstr>MiSans Normal</vt:lpstr>
      <vt:lpstr>Wingdings</vt:lpstr>
      <vt:lpstr>Office Theme</vt:lpstr>
      <vt:lpstr>短文阅读教学设计</vt:lpstr>
      <vt:lpstr>目录</vt:lpstr>
      <vt:lpstr>短文阅读的教学目标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2024-08-31T14:09:04.852</cp:lastPrinted>
  <dcterms:created xsi:type="dcterms:W3CDTF">2024-08-31T06:09:04Z</dcterms:created>
  <dcterms:modified xsi:type="dcterms:W3CDTF">2024-08-31T06:09:07Z</dcterms:modified>
</cp:coreProperties>
</file>