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DF261-C0C3-4BE0-8193-D838BE87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0A3BA-62DC-499D-8E29-0F1076F38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A8573-A6B2-49FD-8DF5-CF71D09D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28522-B9B7-4710-AF15-601042A26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0E297-D7F4-464B-8AC3-F7663199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AEF9D-A658-44C1-A31C-303752D1E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33F09-17E5-433E-98F2-0C02DA6B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23C50-86B5-46B7-9DD3-A0BD7EAD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58BA9-7231-44F2-83E3-5950DBA5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7B8A-51A9-4D70-8EF4-1C16B550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27FF5-9BA0-4764-A8AC-BDBEA476B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3131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集气罩的设计原则和步骤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集气罩设计原则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集气罩设计步骤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集气罩材料选择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集气罩的安装和维护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集气罩设计概述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集气罩的主要目的是捕集工艺过程中产生的污染物，降低对环境的污染。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减少污染物排放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通过有效的集气罩设计，可以提高净化设施的处理效率，减少能源消耗。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提升净化效率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集气罩能够减少污染物对员工的影响，保护员工健康。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将污染物源密闭在集气罩内，防止污染物扩散。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密闭式集气罩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部分开放式的集气罩，适用于部分工艺设备。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半密闭式集气罩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适用于低散发污染物的工艺设备。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开放式集气罩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集气罩的分类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4" r="188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768" r="876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设计考虑因素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了解污染物的物理和化学性质，以便选择合适的集气罩。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了解工艺设备的形状、尺寸和运行方式，以便合理设计集气罩。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分析工艺设备附近的气流状况，以确定最佳的集气罩位置和形状。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考虑环境温度、湿度、风速等对集气罩性能的影响。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污染物特性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气流特性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集气罩设计原则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https://d.book118.com/338023131050006027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2024-09-05T04:45:34.491</cp:lastPrinted>
  <dcterms:created xsi:type="dcterms:W3CDTF">2024-09-04T20:45:34Z</dcterms:created>
  <dcterms:modified xsi:type="dcterms:W3CDTF">2024-09-04T20:45:36Z</dcterms:modified>
</cp:coreProperties>
</file>