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876E81-210C-4908-B9B2-D0B8C0326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54FA74-A338-4047-B623-61D8FAFEC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B8526F-E2DF-45BF-94AB-9D3B42513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576A5D-D8BC-439D-8A90-B49CB421EE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34D921-5A16-4654-8166-8AAD779844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38D97C-F60F-4EDA-AD7F-06BBC1A08B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44AF77-E61A-4A30-B682-7D5D68263E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6DD38C-0051-4E85-8C7F-D2932584F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10512F-BF2F-46D3-A375-905E599AF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A9B0C3-7943-4C28-9508-13700B415F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7F405A-8BEC-4DD1-9547-A69B9DEDE5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240051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网络谣言与传销避免上当受骗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网络谣言现象分析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传销行为剖析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网络谣言与传销关系探讨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识别与防范策略建议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网络谣言现象分析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34" r="326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692" r="246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347" r="2534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网络谣言是指通过网络等媒介传播的未经证实的信息，通常具有误导性、虚假性和危害性。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根据传播内容和目的，网络谣言可分为政治谣言、经济谣言、社会谣言、娱乐谣言等。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谣言定义及分类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009" b="110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网络谣言主要通过社交媒体、论坛、博客、聊天工具等途径传播。</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由于网络的即时性和全球性，网络谣言的传播速度非常快，可以在短时间内迅速扩散到全球范围。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传播途径与速度</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传播速度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传播途径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受众心理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网络谣言的受众往往具有从众心理、恐慌心理、好奇心理等，容易被谣言所误导。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行为特点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受众在接收到网络谣言后，可能会进行转发、评论、点赞等行为，进一步加剧谣言的传播。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受众心理及行为特点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某明星因涉毒被抓的谣言。该谣言通过社交媒体等途径迅速传播，导致该明星形象受损，后经证实为虚假信息。</a:t>
            </a:r>
          </a:p>
        </p:txBody>
      </p:sp>
      <p:pic>
        <p:nvPicPr>
          <p:cNvPr id="6" name="Picture 6"/>
          <p:cNvPicPr>
            <a:picLocks noChangeAspect="1"/>
          </p:cNvPicPr>
          <p:nvPr/>
        </p:nvPicPr>
        <p:blipFill>
          <a:blip r:embed="rId2"/>
          <a:srcRect l="8250" r="8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案例一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某地区发生地震的谣言。该谣言通过聊天工具等途径传播，引发当地居民恐慌和不安，后经证实为虚假信息。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案例二</a:t>
            </a:r>
          </a:p>
        </p:txBody>
      </p:sp>
      <p:pic>
        <p:nvPicPr>
          <p:cNvPr id="10" name="Picture 10"/>
          <p:cNvPicPr>
            <a:picLocks noChangeAspect="1"/>
          </p:cNvPicPr>
          <p:nvPr/>
        </p:nvPicPr>
        <p:blipFill>
          <a:blip r:embed="rId3"/>
          <a:srcRect l="8208" r="8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 r="1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某公司涉嫌欺诈的谣言。该谣言通过论坛等途径传播，导致该公司股价暴跌，后经证实为虚假信息。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传销行为剖析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传销定义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传销是指组织者发展人员，通过发展人员或者要求被发展人员以交纳一定费用为条件取得加入资格等方式非法获得财富的行为。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传销特征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包括缴纳入门费、发展下线、组成层级团队计酬等。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传销定义及特征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通过夸大宣传、虚假承诺等方式，对参与者进行洗脑，使其相信能够通过传销获得巨额财富。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洗脑式宣传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层级式发展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高额回报诱惑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传销组织通常采取层级式发展方式，每个参与者都需要发展一定数量的下线，形成庞大的传销网络。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传销组织通常以高额回报为诱饵，吸引参与者加入并不断发展下线，从而获取更多的非法收益。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传销组织运作方式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许多参与者被传销组织所宣传的高额回报所吸引，希望通过参与传销快速获取财富。</a:t>
            </a:r>
          </a:p>
        </p:txBody>
      </p:sp>
      <p:pic>
        <p:nvPicPr>
          <p:cNvPr id="4" name="Picture 4"/>
          <p:cNvPicPr>
            <a:picLocks noChangeAspect="1"/>
          </p:cNvPicPr>
          <p:nvPr/>
        </p:nvPicPr>
        <p:blipFill>
          <a:blip r:embed="rId2"/>
          <a:srcRect l="1292" r="12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750" r="75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792" r="1379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贪婪心理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一些人在看到周围人通过传销获得收益后，会产生从众心理，认为这是一个可行的赚钱方式。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从众心理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部分参与者存在侥幸心理，认为自己能够成为传销组织中的“幸运儿”，获得巨额收益后迅速退出。</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侥幸心理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参与者心理动机剖析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该传销组织以“国家秘密工程”、“纯资本运作”等名义进行宣传，要求参与者缴纳高额入门费并发展下线。该组织涉及人员众多，涉案金额巨大。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“1040阳光工程”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近年来，一些不法分子利用虚拟货币的概念进行传销活动。他们通过发行所谓的“虚拟货币”，吸引公众购买并发展下线，从而获取非法收益。此类传销活动具有高度的隐蔽性和欺骗性。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“虚拟货币”传销</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网络谣言与传销关系探讨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信息传播模式对比</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网络谣言传播模式</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通过社交媒体、论坛、博客等网络平台迅速传播，信息源头难以追溯，传播速度快，范围广。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传销信息传播模式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通过线下人际网络、组织内部培训、会议等方式传播，信息相对封闭，传播速度较慢，但针对性强。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https://d.book118.com/338024005131006034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2024-09-13T10:24:07.726</cp:lastPrinted>
  <dcterms:created xsi:type="dcterms:W3CDTF">2024-09-13T02:24:07Z</dcterms:created>
  <dcterms:modified xsi:type="dcterms:W3CDTF">2024-09-13T02:24:09Z</dcterms:modified>
</cp:coreProperties>
</file>